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4" r:id="rId5"/>
    <p:sldId id="265" r:id="rId6"/>
    <p:sldId id="266" r:id="rId7"/>
    <p:sldId id="267" r:id="rId8"/>
    <p:sldId id="268" r:id="rId9"/>
    <p:sldId id="269" r:id="rId10"/>
    <p:sldId id="260" r:id="rId11"/>
    <p:sldId id="261" r:id="rId12"/>
    <p:sldId id="262" r:id="rId13"/>
    <p:sldId id="263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416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838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803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529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970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52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778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850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187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476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0408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705164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599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3711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1665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1827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482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776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13" Type="http://schemas.openxmlformats.org/officeDocument/2006/relationships/image" Target="../media/image48.pn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12" Type="http://schemas.openxmlformats.org/officeDocument/2006/relationships/image" Target="../media/image47.jpeg"/><Relationship Id="rId17" Type="http://schemas.openxmlformats.org/officeDocument/2006/relationships/image" Target="../media/image52.png"/><Relationship Id="rId2" Type="http://schemas.openxmlformats.org/officeDocument/2006/relationships/image" Target="../media/image37.jpeg"/><Relationship Id="rId16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jpeg"/><Relationship Id="rId11" Type="http://schemas.openxmlformats.org/officeDocument/2006/relationships/image" Target="../media/image46.png"/><Relationship Id="rId5" Type="http://schemas.openxmlformats.org/officeDocument/2006/relationships/image" Target="../media/image40.jpeg"/><Relationship Id="rId15" Type="http://schemas.openxmlformats.org/officeDocument/2006/relationships/image" Target="../media/image50.jpeg"/><Relationship Id="rId10" Type="http://schemas.openxmlformats.org/officeDocument/2006/relationships/image" Target="../media/image45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Relationship Id="rId14" Type="http://schemas.openxmlformats.org/officeDocument/2006/relationships/image" Target="../media/image4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13" Type="http://schemas.openxmlformats.org/officeDocument/2006/relationships/hyperlink" Target="http://www.google.ru/url?sa=i&amp;rct=j&amp;q=&amp;esrc=s&amp;source=images&amp;cd=&amp;cad=rja&amp;uact=8&amp;ved=0CAcQjRw&amp;url=http://ericssteak.com/menu/&amp;ei=ut7XVL7tAqr8ywOzloK4CA&amp;bvm=bv.85464276,d.bGQ&amp;psig=AFQjCNEad29B9q70Sce4z9_JQBMcBRIdYw&amp;ust=1423519766333597" TargetMode="External"/><Relationship Id="rId18" Type="http://schemas.openxmlformats.org/officeDocument/2006/relationships/image" Target="../media/image60.jpeg"/><Relationship Id="rId3" Type="http://schemas.openxmlformats.org/officeDocument/2006/relationships/image" Target="../media/image53.jpeg"/><Relationship Id="rId7" Type="http://schemas.openxmlformats.org/officeDocument/2006/relationships/hyperlink" Target="http://www.google.ru/url?sa=i&amp;rct=j&amp;q=&amp;esrc=s&amp;source=images&amp;cd=&amp;cad=rja&amp;uact=8&amp;ved=0CAcQjRw&amp;url=http://boozedandinfused.com/2012/10/&amp;ei=wt3XVKWzHITEygPS6oLgCQ&amp;bvm=bv.85464276,d.bGQ&amp;psig=AFQjCNFMPzjiACLlJrfc3GWkbquB9Mm6dQ&amp;ust=1423519472777799" TargetMode="External"/><Relationship Id="rId12" Type="http://schemas.openxmlformats.org/officeDocument/2006/relationships/image" Target="../media/image57.jpeg"/><Relationship Id="rId17" Type="http://schemas.openxmlformats.org/officeDocument/2006/relationships/hyperlink" Target="http://www.google.ru/url?sa=i&amp;rct=j&amp;q=&amp;esrc=s&amp;source=images&amp;cd=&amp;cad=rja&amp;uact=8&amp;ved=0CAcQjRw&amp;url=http://www.foodandyou.ca/servicesRawFoods.html&amp;ei=9N_XVID9KoTmyQOHqYHAAQ&amp;bvm=bv.85464276,d.bGQ&amp;psig=AFQjCNFrA3ej3PnU_M3_9dqrpDyzA__pYg&amp;ust=1423520048209591" TargetMode="External"/><Relationship Id="rId2" Type="http://schemas.openxmlformats.org/officeDocument/2006/relationships/hyperlink" Target="http://www.google.ru/url?sa=i&amp;rct=j&amp;q=&amp;esrc=s&amp;source=images&amp;cd=&amp;cad=rja&amp;uact=8&amp;ved=0CAcQjRw&amp;url=http://www.topchinatravel.com/china-food-restaurant/jiasan-steamed-stuffed-bun-restaurant.htm&amp;ei=mtzXVM2jNMGuygPK6IDADw&amp;bvm=bv.85464276,d.bGQ&amp;psig=AFQjCNHXCypEMk9r__0BiHEYcGhYxrN8xQ&amp;ust=1423519151954657" TargetMode="External"/><Relationship Id="rId16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11" Type="http://schemas.openxmlformats.org/officeDocument/2006/relationships/hyperlink" Target="http://www.google.ru/url?sa=i&amp;rct=j&amp;q=&amp;esrc=s&amp;source=images&amp;cd=&amp;cad=rja&amp;uact=8&amp;ved=0CAcQjRw&amp;url=http://www.beachloverkitchen.com/2011/11/homemade-fried-donut-by-alex-goh.html&amp;ei=bt7XVLKHF8XnygPPyYL4Aw&amp;bvm=bv.85464276,d.bGQ&amp;psig=AFQjCNHoMxY2ssdkpr7LbgS9LTykcIU87Q&amp;ust=1423519653461638" TargetMode="External"/><Relationship Id="rId5" Type="http://schemas.openxmlformats.org/officeDocument/2006/relationships/hyperlink" Target="http://www.google.ru/url?sa=i&amp;rct=j&amp;q=&amp;esrc=s&amp;source=images&amp;cd=&amp;cad=rja&amp;uact=8&amp;ved=0CAcQjRw&amp;url=http://prettyhungryblog.com/2013/06/27/how-and-why-to-boil-a-whole-chicken/&amp;ei=Mt3XVNGkLePFygPegoGQCQ&amp;bvm=bv.85464276,d.bGQ&amp;psig=AFQjCNETuijmHEzC5E-sHK_pHxswYcNDLQ&amp;ust=1423519343446418" TargetMode="External"/><Relationship Id="rId15" Type="http://schemas.openxmlformats.org/officeDocument/2006/relationships/hyperlink" Target="http://www.google.ru/url?sa=i&amp;rct=j&amp;q=&amp;esrc=s&amp;source=images&amp;cd=&amp;cad=rja&amp;uact=8&amp;ved=0CAcQjRw&amp;url=http://kitchenserendipity.com/2011/11/03/take-away-the-meat-tuesday-baked-ziti-with-three-cheeses-longboat-key-food-photographer/&amp;ei=jd_XVIXFMaLXyQObvIDwBQ&amp;bvm=bv.85464276,d.bGQ&amp;psig=AFQjCNFb-Yy0SKsaXt_iUIWIbNVrbtROKA&amp;ust=1423519978732775" TargetMode="External"/><Relationship Id="rId10" Type="http://schemas.openxmlformats.org/officeDocument/2006/relationships/image" Target="../media/image56.jpeg"/><Relationship Id="rId4" Type="http://schemas.openxmlformats.org/officeDocument/2006/relationships/hyperlink" Target="http://www.google.ru/url?sa=i&amp;rct=j&amp;q=&amp;esrc=s&amp;source=images&amp;cd=&amp;cad=rja&amp;uact=8&amp;ved=0CAcQjRw&amp;url=http://whatscookingamerica.net/Vegetables/BoilingCorn.htm&amp;ei=AN3XVMSyEoP9ywPPloKQDw&amp;bvm=bv.85464276,d.bGQ&amp;psig=AFQjCNETuijmHEzC5E-sHK_pHxswYcNDLQ&amp;ust=1423519343446418" TargetMode="External"/><Relationship Id="rId9" Type="http://schemas.openxmlformats.org/officeDocument/2006/relationships/hyperlink" Target="http://www.google.ru/url?sa=i&amp;rct=j&amp;q=&amp;esrc=s&amp;source=images&amp;cd=&amp;cad=rja&amp;uact=8&amp;ved=0CAcQjRw&amp;url=http://www.free-picture.net/food/barbecue/chicken-on-grill.jpg.html&amp;ei=893XVKq9DsfRygOCn4GADA&amp;bvm=bv.85464276,d.bGQ&amp;psig=AFQjCNFQU4oo0lIYnPtVsWWbug_WMMjI0A&amp;ust=1423519588355946" TargetMode="External"/><Relationship Id="rId14" Type="http://schemas.openxmlformats.org/officeDocument/2006/relationships/image" Target="../media/image5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ru/url?sa=i&amp;rct=j&amp;q=&amp;esrc=s&amp;source=images&amp;cd=&amp;cad=rja&amp;uact=8&amp;ved=0CAcQjRw&amp;url=http://gurkhasinn.co.uk/menu/rice/&amp;ei=peHXVKqCAerWygOsqYLgCQ&amp;bvm=bv.85464276,d.bGQ&amp;psig=AFQjCNHKD9dKu3pdIEH35CdOsDf2HIoLHA&amp;ust=1423520513826883" TargetMode="External"/><Relationship Id="rId13" Type="http://schemas.openxmlformats.org/officeDocument/2006/relationships/hyperlink" Target="http://www.google.ru/url?sa=i&amp;rct=j&amp;q=&amp;esrc=s&amp;source=images&amp;cd=&amp;cad=rja&amp;uact=8&amp;ved=0CAcQjRw&amp;url=http://www.pakvisit.com/cooking/sea-food-fish.html&amp;ei=deLXVObbIaH6ywP_yIGgAg&amp;bvm=bv.85464276,d.bGQ&amp;psig=AFQjCNHuezXcx3HQxTEWZBKClCEUtQzqvg&amp;ust=1423520702066798" TargetMode="External"/><Relationship Id="rId18" Type="http://schemas.openxmlformats.org/officeDocument/2006/relationships/hyperlink" Target="http://www.google.ru/url?sa=i&amp;rct=j&amp;q=&amp;esrc=s&amp;source=images&amp;cd=&amp;cad=rja&amp;uact=8&amp;ved=0CAcQjRw&amp;url=http://naturalburg.com/other_product.html&amp;ei=JOPXVK-lKYXfywPJsoK4Dw&amp;bvm=bv.85464276,d.bGQ&amp;psig=AFQjCNHrWw3t7oAG7iGsX8C4OpwwoyNniw&amp;ust=1423520898527979" TargetMode="External"/><Relationship Id="rId3" Type="http://schemas.openxmlformats.org/officeDocument/2006/relationships/hyperlink" Target="http://www.google.ru/url?sa=i&amp;rct=j&amp;q=&amp;esrc=s&amp;source=images&amp;cd=&amp;cad=rja&amp;uact=8&amp;ved=0CAcQjRw&amp;url=http://eofdreams.com/bread.html&amp;ei=LeHXVIabKcnlywO8pIHwBw&amp;bvm=bv.85464276,d.bGQ&amp;psig=AFQjCNHMAox_d5mIisFJ8nuQ98dRJpX1TA&amp;ust=1423520415752573" TargetMode="External"/><Relationship Id="rId7" Type="http://schemas.openxmlformats.org/officeDocument/2006/relationships/image" Target="../media/image62.jpeg"/><Relationship Id="rId12" Type="http://schemas.openxmlformats.org/officeDocument/2006/relationships/image" Target="../media/image65.jpeg"/><Relationship Id="rId17" Type="http://schemas.openxmlformats.org/officeDocument/2006/relationships/hyperlink" Target="http://www.google.ru/url?sa=i&amp;rct=j&amp;q=&amp;esrc=s&amp;source=images&amp;cd=&amp;cad=rja&amp;uact=8&amp;ved=0CAcQjRw&amp;url=http://theartisanmeatcompany.myshopify.com/products/whole-chicken&amp;ei=FePXVNXuBqa7ygOl3oDwDA&amp;bvm=bv.85464276,d.bGQ&amp;psig=AFQjCNHrWw3t7oAG7iGsX8C4OpwwoyNniw&amp;ust=1423520898527979" TargetMode="External"/><Relationship Id="rId2" Type="http://schemas.openxmlformats.org/officeDocument/2006/relationships/hyperlink" Target="http://www.google.ru/url?sa=i&amp;rct=j&amp;q=&amp;esrc=s&amp;source=images&amp;cd=&amp;cad=rja&amp;uact=8&amp;ved=0CAcQjRw&amp;url=http://dreamatico.com/bread.html&amp;ei=JOHXVISoCePMygOE24GADg&amp;bvm=bv.85464276,d.bGQ&amp;psig=AFQjCNHMAox_d5mIisFJ8nuQ98dRJpX1TA&amp;ust=1423520415752573" TargetMode="External"/><Relationship Id="rId16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gle.ru/url?sa=i&amp;rct=j&amp;q=&amp;esrc=s&amp;source=images&amp;cd=&amp;cad=rja&amp;uact=8&amp;ved=0CAcQjRw&amp;url=http://www.diytrade.com/china/pd/10030064/yellow_potato.html&amp;ei=XuHXVMm8FsL8ywP7hILoAg&amp;bvm=bv.85464276,d.bGQ&amp;psig=AFQjCNH56ZKhHUxraq8jg_l1T7RdoU9MNQ&amp;ust=1423520465861246" TargetMode="External"/><Relationship Id="rId11" Type="http://schemas.openxmlformats.org/officeDocument/2006/relationships/image" Target="../media/image64.jpeg"/><Relationship Id="rId5" Type="http://schemas.openxmlformats.org/officeDocument/2006/relationships/hyperlink" Target="http://www.google.ru/url?sa=i&amp;rct=j&amp;q=&amp;esrc=s&amp;source=images&amp;cd=&amp;cad=rja&amp;uact=8&amp;ved=0CAcQjRw&amp;url=http://swincarnurseries.co.uk/seed-potatoes/&amp;ei=VeHXVJUzoYfKA6_igfAJ&amp;bvm=bv.85464276,d.bGQ&amp;psig=AFQjCNH56ZKhHUxraq8jg_l1T7RdoU9MNQ&amp;ust=1423520465861246" TargetMode="External"/><Relationship Id="rId15" Type="http://schemas.openxmlformats.org/officeDocument/2006/relationships/hyperlink" Target="http://www.google.ru/url?sa=i&amp;rct=j&amp;q=&amp;esrc=s&amp;source=images&amp;cd=&amp;cad=rja&amp;uact=8&amp;ved=0CAcQjRw&amp;url=http://www.freegreatpicture.com/food-culture/meat-30909&amp;ei=2uLXVP_NG-LlywOI1ILYAQ&amp;bvm=bv.85464276,d.bGQ&amp;psig=AFQjCNFFliUgz-HcnEPzJ48OaTLe8V5d2w&amp;ust=1423520799440445" TargetMode="External"/><Relationship Id="rId10" Type="http://schemas.openxmlformats.org/officeDocument/2006/relationships/hyperlink" Target="http://www.google.ru/url?sa=i&amp;rct=j&amp;q=&amp;esrc=s&amp;source=images&amp;cd=&amp;cad=rja&amp;uact=8&amp;ved=0CAcQjRw&amp;url=http://www.dailymail.co.uk/news/article-2535758/Cake-maker-sends-bride-cake-look-like-faeces-flag-sticking-saying-eat-sh-t-disagreement.html&amp;ei=3-HXVOfPM4X5ygPdoILwCQ&amp;bvm=bv.85464276,d.bGQ&amp;psig=AFQjCNGtkTi2jMf-QvnKRRgxpdXOXaozbQ&amp;ust=1423520592975608" TargetMode="External"/><Relationship Id="rId19" Type="http://schemas.openxmlformats.org/officeDocument/2006/relationships/image" Target="../media/image68.jpeg"/><Relationship Id="rId4" Type="http://schemas.openxmlformats.org/officeDocument/2006/relationships/image" Target="../media/image61.jpeg"/><Relationship Id="rId9" Type="http://schemas.openxmlformats.org/officeDocument/2006/relationships/image" Target="../media/image63.jpeg"/><Relationship Id="rId14" Type="http://schemas.openxmlformats.org/officeDocument/2006/relationships/image" Target="../media/image6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45327" y="1318202"/>
            <a:ext cx="10075816" cy="3262506"/>
          </a:xfrm>
        </p:spPr>
        <p:txBody>
          <a:bodyPr>
            <a:normAutofit/>
          </a:bodyPr>
          <a:lstStyle/>
          <a:p>
            <a:r>
              <a:rPr lang="en-US" sz="6000" dirty="0"/>
              <a:t>«Tell me what you eat, and I’ll tell you what you are».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041884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9600" dirty="0"/>
              <a:t>Healthy </a:t>
            </a:r>
            <a:r>
              <a:rPr lang="en-US" sz="9600" dirty="0" smtClean="0"/>
              <a:t>food</a:t>
            </a:r>
            <a:endParaRPr lang="ru-RU" sz="9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603863" y="2366963"/>
            <a:ext cx="6345667" cy="38074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4058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Aim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to talk about food, its influence on our health </a:t>
            </a:r>
            <a:endParaRPr lang="ru-RU" sz="4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2932" y="3833268"/>
            <a:ext cx="2695575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072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024063" y="500063"/>
            <a:ext cx="8183562" cy="6223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Match the pictures to the words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2" name="Picture 12" descr="http://vinahookah.com/data/sanpham/210/1342455998.pn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3938" y="1373781"/>
            <a:ext cx="2000250" cy="1504950"/>
          </a:xfrm>
          <a:prstGeom prst="rect">
            <a:avLst/>
          </a:prstGeom>
          <a:noFill/>
        </p:spPr>
      </p:pic>
      <p:sp>
        <p:nvSpPr>
          <p:cNvPr id="7172" name="Содержимое 10"/>
          <p:cNvSpPr>
            <a:spLocks noGrp="1"/>
          </p:cNvSpPr>
          <p:nvPr>
            <p:ph sz="quarter" idx="4294967295"/>
          </p:nvPr>
        </p:nvSpPr>
        <p:spPr>
          <a:xfrm>
            <a:off x="8559007" y="1430521"/>
            <a:ext cx="2074862" cy="4429125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ru-RU" dirty="0" smtClean="0"/>
              <a:t>Banana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ru-RU" dirty="0" smtClean="0"/>
              <a:t>Lemon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ru-RU" dirty="0" smtClean="0"/>
              <a:t>Corn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ru-RU" dirty="0" smtClean="0"/>
              <a:t>Yellow pepper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ru-RU" dirty="0" smtClean="0"/>
              <a:t>Melon 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ru-RU" dirty="0" smtClean="0"/>
              <a:t>Pineapple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ru-RU" altLang="ru-RU" dirty="0" smtClean="0"/>
          </a:p>
        </p:txBody>
      </p:sp>
      <p:pic>
        <p:nvPicPr>
          <p:cNvPr id="14338" name="Picture 2" descr="http://www.cimsi.org.vn/page/include/content/files/LCT/12-4-2012_2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75" y="1143000"/>
            <a:ext cx="2357438" cy="167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 descr="http://mosaicinfo.ru/c_mplants/img/f_banan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665" y="2336800"/>
            <a:ext cx="200025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 descr="http://www.parenthub.com.au/wp-content/uploads/134173335-Sweetcorn-300x225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734" y="3495086"/>
            <a:ext cx="2071688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8" descr="http://img-fotki.yandex.ru/get/5503/cadi-1986.308/0_78022_3d527f0f_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938" y="4759780"/>
            <a:ext cx="142875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http://s2.blomedia.pl/gadzetomania.pl/images/2010/10/Melon-miodowy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866" y="5193711"/>
            <a:ext cx="2398712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791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5"/>
          <p:cNvSpPr txBox="1">
            <a:spLocks/>
          </p:cNvSpPr>
          <p:nvPr/>
        </p:nvSpPr>
        <p:spPr>
          <a:xfrm>
            <a:off x="2581412" y="331490"/>
            <a:ext cx="8183562" cy="622300"/>
          </a:xfrm>
          <a:prstGeom prst="rect">
            <a:avLst/>
          </a:prstGeom>
        </p:spPr>
        <p:txBody>
          <a:bodyPr anchor="b">
            <a:normAutofit fontScale="97500" lnSpcReduction="10000"/>
          </a:bodyPr>
          <a:lstStyle/>
          <a:p>
            <a:pPr>
              <a:defRPr/>
            </a:pP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Match the pictures to the words</a:t>
            </a:r>
            <a:endParaRPr lang="ru-RU" sz="3600" b="1" dirty="0">
              <a:solidFill>
                <a:schemeClr val="tx2">
                  <a:lumMod val="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8195" name="Содержимое 10"/>
          <p:cNvSpPr txBox="1">
            <a:spLocks/>
          </p:cNvSpPr>
          <p:nvPr/>
        </p:nvSpPr>
        <p:spPr bwMode="auto">
          <a:xfrm>
            <a:off x="8914699" y="1500188"/>
            <a:ext cx="2714625" cy="535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65113" indent="-2651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r>
              <a:rPr lang="en-US" altLang="ru-RU" sz="2800" dirty="0">
                <a:latin typeface="Verdana" panose="020B0604030504040204" pitchFamily="34" charset="0"/>
              </a:rPr>
              <a:t>Green apple</a:t>
            </a:r>
          </a:p>
          <a:p>
            <a:pPr eaLnBrk="1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r>
              <a:rPr lang="en-US" altLang="ru-RU" sz="2800" dirty="0">
                <a:latin typeface="Verdana" panose="020B0604030504040204" pitchFamily="34" charset="0"/>
              </a:rPr>
              <a:t>Lime</a:t>
            </a:r>
          </a:p>
          <a:p>
            <a:pPr eaLnBrk="1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r>
              <a:rPr lang="en-US" altLang="ru-RU" sz="2800" dirty="0">
                <a:latin typeface="Verdana" panose="020B0604030504040204" pitchFamily="34" charset="0"/>
              </a:rPr>
              <a:t>Celery</a:t>
            </a:r>
          </a:p>
          <a:p>
            <a:pPr eaLnBrk="1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r>
              <a:rPr lang="en-US" altLang="ru-RU" sz="2800" dirty="0">
                <a:latin typeface="Verdana" panose="020B0604030504040204" pitchFamily="34" charset="0"/>
              </a:rPr>
              <a:t>Lettuce </a:t>
            </a:r>
          </a:p>
          <a:p>
            <a:pPr eaLnBrk="1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r>
              <a:rPr lang="en-US" altLang="ru-RU" sz="2800" dirty="0">
                <a:latin typeface="Verdana" panose="020B0604030504040204" pitchFamily="34" charset="0"/>
              </a:rPr>
              <a:t>Cabbage</a:t>
            </a:r>
          </a:p>
          <a:p>
            <a:pPr eaLnBrk="1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r>
              <a:rPr lang="en-US" altLang="ru-RU" sz="2800" dirty="0">
                <a:latin typeface="Verdana" panose="020B0604030504040204" pitchFamily="34" charset="0"/>
              </a:rPr>
              <a:t>Broccoli</a:t>
            </a:r>
          </a:p>
          <a:p>
            <a:pPr eaLnBrk="1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r>
              <a:rPr lang="en-US" altLang="ru-RU" sz="2800" dirty="0">
                <a:latin typeface="Verdana" panose="020B0604030504040204" pitchFamily="34" charset="0"/>
              </a:rPr>
              <a:t>Pea</a:t>
            </a:r>
          </a:p>
          <a:p>
            <a:pPr eaLnBrk="1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r>
              <a:rPr lang="en-US" altLang="ru-RU" sz="2800" dirty="0">
                <a:latin typeface="Verdana" panose="020B0604030504040204" pitchFamily="34" charset="0"/>
              </a:rPr>
              <a:t>Pear</a:t>
            </a:r>
          </a:p>
          <a:p>
            <a:pPr eaLnBrk="1" hangingPunct="1">
              <a:lnSpc>
                <a:spcPct val="150000"/>
              </a:lnSpc>
              <a:spcBef>
                <a:spcPts val="250"/>
              </a:spcBef>
              <a:buClr>
                <a:schemeClr val="accent1"/>
              </a:buClr>
              <a:buSzPct val="80000"/>
            </a:pPr>
            <a:endParaRPr lang="en-US" altLang="ru-RU" sz="2800" dirty="0">
              <a:latin typeface="Verdan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endParaRPr lang="en-US" altLang="ru-RU" sz="2800" dirty="0">
              <a:latin typeface="Verdan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endParaRPr lang="en-US" altLang="ru-RU" sz="2800" dirty="0">
              <a:latin typeface="Verdan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ts val="250"/>
              </a:spcBef>
              <a:buClr>
                <a:schemeClr val="accent1"/>
              </a:buClr>
              <a:buSzPct val="80000"/>
            </a:pPr>
            <a:endParaRPr lang="en-US" altLang="ru-RU" sz="2800" dirty="0">
              <a:latin typeface="Verdana" panose="020B0604030504040204" pitchFamily="34" charset="0"/>
            </a:endParaRPr>
          </a:p>
          <a:p>
            <a:pPr eaLnBrk="1" hangingPunct="1">
              <a:spcBef>
                <a:spcPts val="250"/>
              </a:spcBef>
              <a:buClr>
                <a:schemeClr val="accent1"/>
              </a:buClr>
              <a:buSzPct val="80000"/>
            </a:pPr>
            <a:endParaRPr lang="ru-RU" altLang="ru-RU" sz="2800" dirty="0">
              <a:latin typeface="Verdana" panose="020B0604030504040204" pitchFamily="34" charset="0"/>
            </a:endParaRPr>
          </a:p>
        </p:txBody>
      </p:sp>
      <p:pic>
        <p:nvPicPr>
          <p:cNvPr id="17410" name="Picture 2" descr="http://www.supereva.ro/Images/Upload/telina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201" y="1049693"/>
            <a:ext cx="2289175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 descr="http://www.krainawarzyw.pl/zdjecia/kapusta_bial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8718" y="1046254"/>
            <a:ext cx="2068513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Picture 10" descr="http://asset2.dressed.ru/photos/items/5/0/4/1/3/7/green-apple-normal.pn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150" y="2878320"/>
            <a:ext cx="1928813" cy="192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0" name="Picture 12" descr="http://www.a1supplements.com/files/brocb1s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3053">
            <a:off x="5234663" y="4631209"/>
            <a:ext cx="1800225" cy="187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2" name="Picture 14" descr="http://cs306704.userapi.com/v306704400/be4/Vzu1oyF5-MA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541929">
            <a:off x="4034250" y="1328911"/>
            <a:ext cx="1144587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4" name="Picture 16" descr="http://th49.photobucket.com/albums/f259/jamjamjammy/th_lime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462" y="2669042"/>
            <a:ext cx="1857375" cy="156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6" name="Picture 18" descr="http://sheikhtraders.biz/img/sliders/async/021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961" y="4235904"/>
            <a:ext cx="2616200" cy="239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8" name="Picture 20" descr="http://www.biolan.fi/image/tuotekuvat/salaatti.jpg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682" y="2998189"/>
            <a:ext cx="1905000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307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5"/>
          <p:cNvSpPr txBox="1">
            <a:spLocks/>
          </p:cNvSpPr>
          <p:nvPr/>
        </p:nvSpPr>
        <p:spPr>
          <a:xfrm>
            <a:off x="2694623" y="500073"/>
            <a:ext cx="8183562" cy="622300"/>
          </a:xfrm>
          <a:prstGeom prst="rect">
            <a:avLst/>
          </a:prstGeom>
        </p:spPr>
        <p:txBody>
          <a:bodyPr anchor="b">
            <a:normAutofit fontScale="97500" lnSpcReduction="10000"/>
          </a:bodyPr>
          <a:lstStyle/>
          <a:p>
            <a:pPr>
              <a:defRPr/>
            </a:pP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Match the pictures to the words</a:t>
            </a:r>
            <a:endParaRPr lang="ru-RU" sz="3600" b="1" dirty="0">
              <a:solidFill>
                <a:schemeClr val="tx2">
                  <a:lumMod val="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9219" name="Содержимое 10"/>
          <p:cNvSpPr txBox="1">
            <a:spLocks/>
          </p:cNvSpPr>
          <p:nvPr/>
        </p:nvSpPr>
        <p:spPr bwMode="auto">
          <a:xfrm>
            <a:off x="8623936" y="1681435"/>
            <a:ext cx="2360613" cy="478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65113" indent="-2651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r>
              <a:rPr lang="en-US" altLang="ru-RU" sz="2800" dirty="0">
                <a:latin typeface="Verdana" panose="020B0604030504040204" pitchFamily="34" charset="0"/>
              </a:rPr>
              <a:t>Carrot</a:t>
            </a:r>
          </a:p>
          <a:p>
            <a:pPr eaLnBrk="1" hangingPunct="1">
              <a:lnSpc>
                <a:spcPct val="15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r>
              <a:rPr lang="en-US" altLang="ru-RU" sz="2800" dirty="0">
                <a:latin typeface="Verdana" panose="020B0604030504040204" pitchFamily="34" charset="0"/>
              </a:rPr>
              <a:t>Apricot</a:t>
            </a:r>
          </a:p>
          <a:p>
            <a:pPr eaLnBrk="1" hangingPunct="1">
              <a:lnSpc>
                <a:spcPct val="15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r>
              <a:rPr lang="en-US" altLang="ru-RU" sz="2800" dirty="0">
                <a:latin typeface="Verdana" panose="020B0604030504040204" pitchFamily="34" charset="0"/>
              </a:rPr>
              <a:t>Pumpkin</a:t>
            </a:r>
          </a:p>
          <a:p>
            <a:pPr eaLnBrk="1" hangingPunct="1">
              <a:lnSpc>
                <a:spcPct val="15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r>
              <a:rPr lang="en-US" altLang="ru-RU" sz="2800" dirty="0">
                <a:latin typeface="Verdana" panose="020B0604030504040204" pitchFamily="34" charset="0"/>
              </a:rPr>
              <a:t>Orange</a:t>
            </a:r>
          </a:p>
          <a:p>
            <a:pPr eaLnBrk="1" hangingPunct="1">
              <a:lnSpc>
                <a:spcPct val="15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r>
              <a:rPr lang="en-US" altLang="ru-RU" sz="2800" dirty="0">
                <a:latin typeface="Verdana" panose="020B0604030504040204" pitchFamily="34" charset="0"/>
              </a:rPr>
              <a:t>Peach </a:t>
            </a:r>
          </a:p>
          <a:p>
            <a:pPr eaLnBrk="1" hangingPunct="1">
              <a:lnSpc>
                <a:spcPct val="15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endParaRPr lang="en-US" altLang="ru-RU" sz="2800" dirty="0">
              <a:latin typeface="Verdan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endParaRPr lang="en-US" altLang="ru-RU" sz="2800" dirty="0">
              <a:latin typeface="Verdan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ts val="250"/>
              </a:spcBef>
              <a:buClr>
                <a:schemeClr val="accent1"/>
              </a:buClr>
              <a:buSzPct val="80000"/>
            </a:pPr>
            <a:endParaRPr lang="en-US" altLang="ru-RU" sz="2800" dirty="0">
              <a:latin typeface="Verdana" panose="020B0604030504040204" pitchFamily="34" charset="0"/>
            </a:endParaRPr>
          </a:p>
          <a:p>
            <a:pPr eaLnBrk="1" hangingPunct="1">
              <a:spcBef>
                <a:spcPts val="250"/>
              </a:spcBef>
              <a:buClr>
                <a:schemeClr val="accent1"/>
              </a:buClr>
              <a:buSzPct val="80000"/>
            </a:pPr>
            <a:endParaRPr lang="ru-RU" altLang="ru-RU" sz="2800" dirty="0">
              <a:latin typeface="Verdana" panose="020B0604030504040204" pitchFamily="34" charset="0"/>
            </a:endParaRPr>
          </a:p>
        </p:txBody>
      </p:sp>
      <p:pic>
        <p:nvPicPr>
          <p:cNvPr id="18434" name="Picture 2" descr="http://www.temakazan.ru/media/news/1756/%D1%82%D1%8B%D0%BA%D0%B2%D0%B0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137" y="1193548"/>
            <a:ext cx="2449512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 descr="http://peace-conflict.ru/IMAGES/sluchajnyj_risunok/monavie/abriko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0" y="1285876"/>
            <a:ext cx="1905000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6" descr="http://nschdskvp1815.mskzapad.ru/images/cms/data/single_orange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91" y="4428854"/>
            <a:ext cx="1857375" cy="178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 descr="http://www.dieta-stop.ru/images/137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19638">
            <a:off x="3073905" y="3094018"/>
            <a:ext cx="2339975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Picture 10" descr="http://images.plusinfo.mk/large_pics/2012/06/27/praska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CFEFD"/>
              </a:clrFrom>
              <a:clrTo>
                <a:srgbClr val="FC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227" y="4640495"/>
            <a:ext cx="2549525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271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5"/>
          <p:cNvSpPr txBox="1">
            <a:spLocks/>
          </p:cNvSpPr>
          <p:nvPr/>
        </p:nvSpPr>
        <p:spPr>
          <a:xfrm>
            <a:off x="2738166" y="442188"/>
            <a:ext cx="8183562" cy="622300"/>
          </a:xfrm>
          <a:prstGeom prst="rect">
            <a:avLst/>
          </a:prstGeom>
        </p:spPr>
        <p:txBody>
          <a:bodyPr anchor="b">
            <a:normAutofit fontScale="97500" lnSpcReduction="10000"/>
          </a:bodyPr>
          <a:lstStyle/>
          <a:p>
            <a:pPr>
              <a:defRPr/>
            </a:pP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Match the pictures to the words</a:t>
            </a:r>
            <a:endParaRPr lang="ru-RU" sz="3600" b="1" dirty="0">
              <a:solidFill>
                <a:schemeClr val="tx2">
                  <a:lumMod val="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0243" name="Содержимое 10"/>
          <p:cNvSpPr txBox="1">
            <a:spLocks/>
          </p:cNvSpPr>
          <p:nvPr/>
        </p:nvSpPr>
        <p:spPr bwMode="auto">
          <a:xfrm>
            <a:off x="8420896" y="1712732"/>
            <a:ext cx="2928937" cy="478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65113" indent="-2651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r>
              <a:rPr lang="en-US" altLang="ru-RU" sz="2800" dirty="0">
                <a:latin typeface="Verdana" panose="020B0604030504040204" pitchFamily="34" charset="0"/>
              </a:rPr>
              <a:t>Tomato</a:t>
            </a:r>
          </a:p>
          <a:p>
            <a:pPr eaLnBrk="1" hangingPunct="1">
              <a:lnSpc>
                <a:spcPct val="15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r>
              <a:rPr lang="en-US" altLang="ru-RU" sz="2800" dirty="0">
                <a:latin typeface="Verdana" panose="020B0604030504040204" pitchFamily="34" charset="0"/>
              </a:rPr>
              <a:t>Watermelon</a:t>
            </a:r>
          </a:p>
          <a:p>
            <a:pPr eaLnBrk="1" hangingPunct="1">
              <a:lnSpc>
                <a:spcPct val="15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r>
              <a:rPr lang="en-US" altLang="ru-RU" sz="2800" dirty="0">
                <a:latin typeface="Verdana" panose="020B0604030504040204" pitchFamily="34" charset="0"/>
              </a:rPr>
              <a:t>Raspberry</a:t>
            </a:r>
          </a:p>
          <a:p>
            <a:pPr eaLnBrk="1" hangingPunct="1">
              <a:lnSpc>
                <a:spcPct val="15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r>
              <a:rPr lang="en-US" altLang="ru-RU" sz="2800" dirty="0">
                <a:latin typeface="Verdana" panose="020B0604030504040204" pitchFamily="34" charset="0"/>
              </a:rPr>
              <a:t>Strawberry</a:t>
            </a:r>
          </a:p>
          <a:p>
            <a:pPr eaLnBrk="1" hangingPunct="1">
              <a:lnSpc>
                <a:spcPct val="15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r>
              <a:rPr lang="en-US" altLang="ru-RU" sz="2800" dirty="0">
                <a:latin typeface="Verdana" panose="020B0604030504040204" pitchFamily="34" charset="0"/>
              </a:rPr>
              <a:t>Cherry </a:t>
            </a:r>
          </a:p>
          <a:p>
            <a:pPr eaLnBrk="1" hangingPunct="1">
              <a:lnSpc>
                <a:spcPct val="15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r>
              <a:rPr lang="en-US" altLang="ru-RU" sz="2800" dirty="0">
                <a:latin typeface="Verdana" panose="020B0604030504040204" pitchFamily="34" charset="0"/>
              </a:rPr>
              <a:t>Red apple</a:t>
            </a:r>
          </a:p>
          <a:p>
            <a:pPr eaLnBrk="1" hangingPunct="1">
              <a:lnSpc>
                <a:spcPct val="15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endParaRPr lang="en-US" altLang="ru-RU" sz="2800" dirty="0">
              <a:latin typeface="Verdan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ts val="250"/>
              </a:spcBef>
              <a:buClr>
                <a:schemeClr val="accent1"/>
              </a:buClr>
              <a:buSzPct val="80000"/>
            </a:pPr>
            <a:endParaRPr lang="en-US" altLang="ru-RU" sz="2800" dirty="0">
              <a:latin typeface="Verdana" panose="020B0604030504040204" pitchFamily="34" charset="0"/>
            </a:endParaRPr>
          </a:p>
          <a:p>
            <a:pPr eaLnBrk="1" hangingPunct="1">
              <a:spcBef>
                <a:spcPts val="250"/>
              </a:spcBef>
              <a:buClr>
                <a:schemeClr val="accent1"/>
              </a:buClr>
              <a:buSzPct val="80000"/>
            </a:pPr>
            <a:endParaRPr lang="ru-RU" altLang="ru-RU" sz="2800" dirty="0">
              <a:latin typeface="Verdana" panose="020B0604030504040204" pitchFamily="34" charset="0"/>
            </a:endParaRPr>
          </a:p>
        </p:txBody>
      </p:sp>
      <p:pic>
        <p:nvPicPr>
          <p:cNvPr id="20482" name="Picture 2" descr="http://www.italianmuscles.it/sito/images/stories/dgym/raspberries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1064488"/>
            <a:ext cx="2428875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4" descr="http://shoroukintertrade.com/images/strawberries-thumb%202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445" y="1553709"/>
            <a:ext cx="1931987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Picture 8" descr="http://www.mrsupplement.com.au/resources/watermelon-critiline-levels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4702358"/>
            <a:ext cx="2143125" cy="197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8" descr="http://radisada.ru/uploads/posts/2011-07/thumbs/1310896236_44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9" y="3248638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0" name="Picture 10" descr="http://shop.zecho.ru/published/publicdata/U68931ZECHONET/attachments/SC/products_pictures/DEC-FR032_(100x87)_enl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282" y="2912316"/>
            <a:ext cx="2071688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2" name="Picture 12" descr="http://img-fotki.yandex.ru/get/4519/119528728.bbe/0_9ccfd_9d56291d_X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219" y="4660992"/>
            <a:ext cx="1857375" cy="19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395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5"/>
          <p:cNvSpPr txBox="1">
            <a:spLocks/>
          </p:cNvSpPr>
          <p:nvPr/>
        </p:nvSpPr>
        <p:spPr>
          <a:xfrm>
            <a:off x="2833689" y="418586"/>
            <a:ext cx="8183563" cy="622300"/>
          </a:xfrm>
          <a:prstGeom prst="rect">
            <a:avLst/>
          </a:prstGeom>
        </p:spPr>
        <p:txBody>
          <a:bodyPr anchor="b">
            <a:normAutofit fontScale="97500" lnSpcReduction="10000"/>
          </a:bodyPr>
          <a:lstStyle/>
          <a:p>
            <a:pPr>
              <a:defRPr/>
            </a:pP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Match the pictures to the words</a:t>
            </a:r>
            <a:endParaRPr lang="ru-RU" sz="3600" b="1" dirty="0">
              <a:solidFill>
                <a:schemeClr val="tx2">
                  <a:lumMod val="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1267" name="Содержимое 10"/>
          <p:cNvSpPr txBox="1">
            <a:spLocks/>
          </p:cNvSpPr>
          <p:nvPr/>
        </p:nvSpPr>
        <p:spPr bwMode="auto">
          <a:xfrm>
            <a:off x="8703772" y="1597026"/>
            <a:ext cx="2928937" cy="478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65113" indent="-2651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r>
              <a:rPr lang="en-US" altLang="ru-RU" sz="2800" dirty="0" err="1">
                <a:latin typeface="Verdana" panose="020B0604030504040204" pitchFamily="34" charset="0"/>
              </a:rPr>
              <a:t>Aubergine</a:t>
            </a:r>
            <a:endParaRPr lang="en-US" altLang="ru-RU" sz="2800" dirty="0">
              <a:latin typeface="Verdan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r>
              <a:rPr lang="en-US" altLang="ru-RU" sz="2800" dirty="0">
                <a:latin typeface="Verdana" panose="020B0604030504040204" pitchFamily="34" charset="0"/>
              </a:rPr>
              <a:t>Plump</a:t>
            </a:r>
          </a:p>
          <a:p>
            <a:pPr eaLnBrk="1" hangingPunct="1">
              <a:lnSpc>
                <a:spcPct val="15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r>
              <a:rPr lang="en-US" altLang="ru-RU" sz="2800" dirty="0">
                <a:latin typeface="Verdana" panose="020B0604030504040204" pitchFamily="34" charset="0"/>
              </a:rPr>
              <a:t>Raisin</a:t>
            </a:r>
          </a:p>
          <a:p>
            <a:pPr eaLnBrk="1" hangingPunct="1">
              <a:lnSpc>
                <a:spcPct val="15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r>
              <a:rPr lang="en-US" altLang="ru-RU" sz="2800" dirty="0">
                <a:latin typeface="Verdana" panose="020B0604030504040204" pitchFamily="34" charset="0"/>
              </a:rPr>
              <a:t>Fig</a:t>
            </a:r>
          </a:p>
          <a:p>
            <a:pPr eaLnBrk="1" hangingPunct="1">
              <a:lnSpc>
                <a:spcPct val="15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r>
              <a:rPr lang="en-US" altLang="ru-RU" sz="2800" dirty="0">
                <a:latin typeface="Verdana" panose="020B0604030504040204" pitchFamily="34" charset="0"/>
              </a:rPr>
              <a:t>Blueberry</a:t>
            </a:r>
          </a:p>
          <a:p>
            <a:pPr eaLnBrk="1" hangingPunct="1">
              <a:lnSpc>
                <a:spcPct val="15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r>
              <a:rPr lang="en-US" altLang="ru-RU" sz="2800" dirty="0">
                <a:latin typeface="Verdana" panose="020B0604030504040204" pitchFamily="34" charset="0"/>
              </a:rPr>
              <a:t>Grapes</a:t>
            </a:r>
          </a:p>
          <a:p>
            <a:pPr eaLnBrk="1" hangingPunct="1">
              <a:lnSpc>
                <a:spcPct val="15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endParaRPr lang="en-US" altLang="ru-RU" sz="2800" dirty="0">
              <a:latin typeface="Verdan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</a:pPr>
            <a:endParaRPr lang="en-US" altLang="ru-RU" sz="2800" dirty="0">
              <a:latin typeface="Verdan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ts val="250"/>
              </a:spcBef>
              <a:buClr>
                <a:schemeClr val="accent1"/>
              </a:buClr>
              <a:buSzPct val="80000"/>
            </a:pPr>
            <a:endParaRPr lang="en-US" altLang="ru-RU" sz="2800" dirty="0">
              <a:latin typeface="Verdana" panose="020B0604030504040204" pitchFamily="34" charset="0"/>
            </a:endParaRPr>
          </a:p>
          <a:p>
            <a:pPr eaLnBrk="1" hangingPunct="1">
              <a:spcBef>
                <a:spcPts val="250"/>
              </a:spcBef>
              <a:buClr>
                <a:schemeClr val="accent1"/>
              </a:buClr>
              <a:buSzPct val="80000"/>
            </a:pPr>
            <a:endParaRPr lang="ru-RU" altLang="ru-RU" sz="2800" dirty="0">
              <a:latin typeface="Verdana" panose="020B0604030504040204" pitchFamily="34" charset="0"/>
            </a:endParaRPr>
          </a:p>
        </p:txBody>
      </p:sp>
      <p:pic>
        <p:nvPicPr>
          <p:cNvPr id="21512" name="Picture 8" descr="http://www.eurolab.ua/img/st_img/4ernica_12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718" y="1535113"/>
            <a:ext cx="2143125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4" name="Picture 10" descr="http://img320.imageshack.us/img320/5301/339lk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56011">
            <a:off x="4244376" y="2782213"/>
            <a:ext cx="1571625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6" name="Picture 12" descr="http://zoo-farm.ru/wp-content/uploads/2012/07/sushka-vinograda-500x314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689" y="5200651"/>
            <a:ext cx="20478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8" name="Picture 14" descr="http://www.foodcoachsd.com/wp-content/uploads/2012/07/figs3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556" y="1597026"/>
            <a:ext cx="193992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0" name="Picture 16" descr="http://us.123rf.com/400wm/400/400/sergioz/sergioz1006/sergioz100600005/7094659-plum-and-leaves-on-a-white-background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465" y="4500530"/>
            <a:ext cx="1546225" cy="141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4" name="Picture 20" descr="http://mlk.ge/images/custom/bost_badrijani_s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761" y="3802857"/>
            <a:ext cx="2417763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1622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Группа 22"/>
          <p:cNvGrpSpPr>
            <a:grpSpLocks/>
          </p:cNvGrpSpPr>
          <p:nvPr/>
        </p:nvGrpSpPr>
        <p:grpSpPr bwMode="auto">
          <a:xfrm>
            <a:off x="1202770" y="515133"/>
            <a:ext cx="2143125" cy="1663700"/>
            <a:chOff x="785786" y="428604"/>
            <a:chExt cx="2143140" cy="1663198"/>
          </a:xfrm>
        </p:grpSpPr>
        <p:pic>
          <p:nvPicPr>
            <p:cNvPr id="12321" name="Picture 4" descr="C:\Users\Марго\Desktop\hleb.jpe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786" y="785794"/>
              <a:ext cx="1741476" cy="1306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22" name="TextBox 13"/>
            <p:cNvSpPr txBox="1">
              <a:spLocks noChangeArrowheads="1"/>
            </p:cNvSpPr>
            <p:nvPr/>
          </p:nvSpPr>
          <p:spPr bwMode="auto">
            <a:xfrm>
              <a:off x="1071538" y="428604"/>
              <a:ext cx="18573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ru-RU">
                  <a:latin typeface="Verdana" panose="020B0604030504040204" pitchFamily="34" charset="0"/>
                </a:rPr>
                <a:t>baked</a:t>
              </a:r>
              <a:endParaRPr lang="ru-RU" altLang="ru-RU">
                <a:latin typeface="Verdana" panose="020B0604030504040204" pitchFamily="34" charset="0"/>
              </a:endParaRPr>
            </a:p>
          </p:txBody>
        </p:sp>
      </p:grpSp>
      <p:grpSp>
        <p:nvGrpSpPr>
          <p:cNvPr id="12291" name="Группа 24"/>
          <p:cNvGrpSpPr>
            <a:grpSpLocks/>
          </p:cNvGrpSpPr>
          <p:nvPr/>
        </p:nvGrpSpPr>
        <p:grpSpPr bwMode="auto">
          <a:xfrm>
            <a:off x="9096375" y="507318"/>
            <a:ext cx="2000250" cy="1611313"/>
            <a:chOff x="6572264" y="428604"/>
            <a:chExt cx="2000264" cy="1611291"/>
          </a:xfrm>
        </p:grpSpPr>
        <p:pic>
          <p:nvPicPr>
            <p:cNvPr id="12319" name="Picture 4" descr="C:\Users\Марго\Desktop\chem-polezna-eda-prigotovlennaya-na-paru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2264" y="785794"/>
              <a:ext cx="2000264" cy="1254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20" name="TextBox 14"/>
            <p:cNvSpPr txBox="1">
              <a:spLocks noChangeArrowheads="1"/>
            </p:cNvSpPr>
            <p:nvPr/>
          </p:nvSpPr>
          <p:spPr bwMode="auto">
            <a:xfrm>
              <a:off x="6715140" y="428604"/>
              <a:ext cx="18573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ru-RU">
                  <a:latin typeface="Verdana" panose="020B0604030504040204" pitchFamily="34" charset="0"/>
                </a:rPr>
                <a:t>steamed</a:t>
              </a:r>
              <a:endParaRPr lang="ru-RU" altLang="ru-RU">
                <a:latin typeface="Verdana" panose="020B0604030504040204" pitchFamily="34" charset="0"/>
              </a:endParaRPr>
            </a:p>
          </p:txBody>
        </p:sp>
      </p:grpSp>
      <p:grpSp>
        <p:nvGrpSpPr>
          <p:cNvPr id="12292" name="Группа 23"/>
          <p:cNvGrpSpPr>
            <a:grpSpLocks/>
          </p:cNvGrpSpPr>
          <p:nvPr/>
        </p:nvGrpSpPr>
        <p:grpSpPr bwMode="auto">
          <a:xfrm>
            <a:off x="5238751" y="458410"/>
            <a:ext cx="2214562" cy="1409700"/>
            <a:chOff x="3786182" y="642918"/>
            <a:chExt cx="2214578" cy="1410387"/>
          </a:xfrm>
        </p:grpSpPr>
        <p:pic>
          <p:nvPicPr>
            <p:cNvPr id="12317" name="Picture 4" descr="C:\Users\Марго\Desktop\ar125006181404448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6182" y="714356"/>
              <a:ext cx="1785950" cy="1338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18" name="TextBox 15"/>
            <p:cNvSpPr txBox="1">
              <a:spLocks noChangeArrowheads="1"/>
            </p:cNvSpPr>
            <p:nvPr/>
          </p:nvSpPr>
          <p:spPr bwMode="auto">
            <a:xfrm>
              <a:off x="4143372" y="642918"/>
              <a:ext cx="18573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ru-RU">
                  <a:latin typeface="Verdana" panose="020B0604030504040204" pitchFamily="34" charset="0"/>
                </a:rPr>
                <a:t>boiled</a:t>
              </a:r>
              <a:endParaRPr lang="ru-RU" altLang="ru-RU">
                <a:latin typeface="Verdana" panose="020B0604030504040204" pitchFamily="34" charset="0"/>
              </a:endParaRPr>
            </a:p>
          </p:txBody>
        </p:sp>
      </p:grpSp>
      <p:grpSp>
        <p:nvGrpSpPr>
          <p:cNvPr id="12293" name="Группа 25"/>
          <p:cNvGrpSpPr>
            <a:grpSpLocks/>
          </p:cNvGrpSpPr>
          <p:nvPr/>
        </p:nvGrpSpPr>
        <p:grpSpPr bwMode="auto">
          <a:xfrm>
            <a:off x="9167814" y="2540869"/>
            <a:ext cx="2571750" cy="1441450"/>
            <a:chOff x="6858016" y="2500046"/>
            <a:chExt cx="2571768" cy="1441162"/>
          </a:xfrm>
        </p:grpSpPr>
        <p:pic>
          <p:nvPicPr>
            <p:cNvPr id="12315" name="Picture 10" descr="http://sandrajohnsonsam.files.wordpress.com/2010/06/images54.jpg?w=630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16" y="2500046"/>
              <a:ext cx="1868300" cy="12432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16" name="TextBox 17"/>
            <p:cNvSpPr txBox="1">
              <a:spLocks noChangeArrowheads="1"/>
            </p:cNvSpPr>
            <p:nvPr/>
          </p:nvSpPr>
          <p:spPr bwMode="auto">
            <a:xfrm>
              <a:off x="7572396" y="3571876"/>
              <a:ext cx="18573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ru-RU">
                  <a:latin typeface="Verdana" panose="020B0604030504040204" pitchFamily="34" charset="0"/>
                </a:rPr>
                <a:t>raw</a:t>
              </a:r>
              <a:endParaRPr lang="ru-RU" altLang="ru-RU">
                <a:latin typeface="Verdana" panose="020B0604030504040204" pitchFamily="34" charset="0"/>
              </a:endParaRPr>
            </a:p>
          </p:txBody>
        </p:sp>
      </p:grpSp>
      <p:grpSp>
        <p:nvGrpSpPr>
          <p:cNvPr id="12294" name="Группа 26"/>
          <p:cNvGrpSpPr>
            <a:grpSpLocks/>
          </p:cNvGrpSpPr>
          <p:nvPr/>
        </p:nvGrpSpPr>
        <p:grpSpPr bwMode="auto">
          <a:xfrm>
            <a:off x="1034960" y="2368941"/>
            <a:ext cx="2428875" cy="2012950"/>
            <a:chOff x="500034" y="2214554"/>
            <a:chExt cx="2428892" cy="2012406"/>
          </a:xfrm>
        </p:grpSpPr>
        <p:pic>
          <p:nvPicPr>
            <p:cNvPr id="12313" name="Picture 2" descr="http://boomersurvive-thriveguide.typepad.com/.a/6a00e5500815768834014e89949aea970d-320wi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034" y="2214554"/>
              <a:ext cx="1876425" cy="1752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14" name="TextBox 18"/>
            <p:cNvSpPr txBox="1">
              <a:spLocks noChangeArrowheads="1"/>
            </p:cNvSpPr>
            <p:nvPr/>
          </p:nvSpPr>
          <p:spPr bwMode="auto">
            <a:xfrm>
              <a:off x="1071538" y="3857628"/>
              <a:ext cx="18573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ru-RU">
                  <a:latin typeface="Verdana" panose="020B0604030504040204" pitchFamily="34" charset="0"/>
                </a:rPr>
                <a:t>toasted</a:t>
              </a:r>
              <a:endParaRPr lang="ru-RU" altLang="ru-RU">
                <a:latin typeface="Verdana" panose="020B0604030504040204" pitchFamily="34" charset="0"/>
              </a:endParaRPr>
            </a:p>
          </p:txBody>
        </p:sp>
      </p:grpSp>
      <p:grpSp>
        <p:nvGrpSpPr>
          <p:cNvPr id="12295" name="Группа 29"/>
          <p:cNvGrpSpPr>
            <a:grpSpLocks/>
          </p:cNvGrpSpPr>
          <p:nvPr/>
        </p:nvGrpSpPr>
        <p:grpSpPr bwMode="auto">
          <a:xfrm>
            <a:off x="9239250" y="4754276"/>
            <a:ext cx="2214563" cy="1512888"/>
            <a:chOff x="6715140" y="4714884"/>
            <a:chExt cx="2214578" cy="1512340"/>
          </a:xfrm>
        </p:grpSpPr>
        <p:pic>
          <p:nvPicPr>
            <p:cNvPr id="12311" name="Picture 8" descr="http://conversation.which.co.uk/files/2010/12/turkey_shutterstock_61998664-224x130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5140" y="4714884"/>
              <a:ext cx="1969491" cy="1143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12" name="TextBox 19"/>
            <p:cNvSpPr txBox="1">
              <a:spLocks noChangeArrowheads="1"/>
            </p:cNvSpPr>
            <p:nvPr/>
          </p:nvSpPr>
          <p:spPr bwMode="auto">
            <a:xfrm>
              <a:off x="7072330" y="5857892"/>
              <a:ext cx="18573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ru-RU">
                  <a:latin typeface="Verdana" panose="020B0604030504040204" pitchFamily="34" charset="0"/>
                </a:rPr>
                <a:t>roasted</a:t>
              </a:r>
              <a:endParaRPr lang="ru-RU" altLang="ru-RU">
                <a:latin typeface="Verdana" panose="020B0604030504040204" pitchFamily="34" charset="0"/>
              </a:endParaRPr>
            </a:p>
          </p:txBody>
        </p:sp>
      </p:grpSp>
      <p:grpSp>
        <p:nvGrpSpPr>
          <p:cNvPr id="12296" name="Группа 27"/>
          <p:cNvGrpSpPr>
            <a:grpSpLocks/>
          </p:cNvGrpSpPr>
          <p:nvPr/>
        </p:nvGrpSpPr>
        <p:grpSpPr bwMode="auto">
          <a:xfrm>
            <a:off x="1381560" y="4798255"/>
            <a:ext cx="2143125" cy="1727200"/>
            <a:chOff x="642910" y="4572008"/>
            <a:chExt cx="2143140" cy="1726654"/>
          </a:xfrm>
        </p:grpSpPr>
        <p:pic>
          <p:nvPicPr>
            <p:cNvPr id="12309" name="Picture 4" descr="http://menu-help.my1.ru/_pu/0/32624861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910" y="4572008"/>
              <a:ext cx="1714512" cy="1285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10" name="TextBox 20"/>
            <p:cNvSpPr txBox="1">
              <a:spLocks noChangeArrowheads="1"/>
            </p:cNvSpPr>
            <p:nvPr/>
          </p:nvSpPr>
          <p:spPr bwMode="auto">
            <a:xfrm>
              <a:off x="928662" y="5929330"/>
              <a:ext cx="18573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ru-RU">
                  <a:latin typeface="Verdana" panose="020B0604030504040204" pitchFamily="34" charset="0"/>
                </a:rPr>
                <a:t>grilled</a:t>
              </a:r>
              <a:endParaRPr lang="ru-RU" altLang="ru-RU">
                <a:latin typeface="Verdana" panose="020B0604030504040204" pitchFamily="34" charset="0"/>
              </a:endParaRPr>
            </a:p>
          </p:txBody>
        </p:sp>
      </p:grpSp>
      <p:grpSp>
        <p:nvGrpSpPr>
          <p:cNvPr id="12297" name="Группа 28"/>
          <p:cNvGrpSpPr>
            <a:grpSpLocks/>
          </p:cNvGrpSpPr>
          <p:nvPr/>
        </p:nvGrpSpPr>
        <p:grpSpPr bwMode="auto">
          <a:xfrm>
            <a:off x="5376808" y="4955976"/>
            <a:ext cx="2357437" cy="1395413"/>
            <a:chOff x="3643306" y="4429132"/>
            <a:chExt cx="2357454" cy="1396181"/>
          </a:xfrm>
        </p:grpSpPr>
        <p:pic>
          <p:nvPicPr>
            <p:cNvPr id="12307" name="Picture 6" descr="http://images.yourdictionary.com/images/definitions/lg/pan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3306" y="4500570"/>
              <a:ext cx="1928826" cy="1324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8" name="TextBox 21"/>
            <p:cNvSpPr txBox="1">
              <a:spLocks noChangeArrowheads="1"/>
            </p:cNvSpPr>
            <p:nvPr/>
          </p:nvSpPr>
          <p:spPr bwMode="auto">
            <a:xfrm>
              <a:off x="4143372" y="4429132"/>
              <a:ext cx="18573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ru-RU">
                  <a:latin typeface="Verdana" panose="020B0604030504040204" pitchFamily="34" charset="0"/>
                </a:rPr>
                <a:t>fried</a:t>
              </a:r>
              <a:endParaRPr lang="ru-RU" altLang="ru-RU">
                <a:latin typeface="Verdana" panose="020B0604030504040204" pitchFamily="34" charset="0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4167188" y="2143125"/>
            <a:ext cx="4286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 you prefer your food?</a:t>
            </a:r>
            <a:endParaRPr lang="ru-RU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540" name="Picture 12" descr="http://www.ulan-ude-vostochnyi.ru/_nw/4/74650689.jpg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2428876"/>
            <a:ext cx="28575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2" name="Picture 14" descr="http://img1.liveinternet.ru/images/attach/c/2/73/194/73194633_6a6de6d8d144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1" y="2643189"/>
            <a:ext cx="2182813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6" name="Picture 18" descr="http://lendex.ru/RusFish2_0/fish/golec_cherskogo.jpg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189" y="2714625"/>
            <a:ext cx="4022725" cy="123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8" name="Picture 20" descr="http://www.steriflow.com/_files/images/secteur/thumbs/4_206x250_0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25" y="2428876"/>
            <a:ext cx="2857500" cy="213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50" name="Picture 22" descr="http://news.ucdavis.edu/photos_images/news_images/04-2005/rice_bowl_lg.jpg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59188">
            <a:off x="4851400" y="2225676"/>
            <a:ext cx="2571750" cy="217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52" name="Picture 24" descr="http://spprotein.com/wp-content/uploads/2011/12/chicken.jpg"/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688" y="2500313"/>
            <a:ext cx="28575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54" name="Picture 26" descr="http://nutriaging.com.pt/login/upload/artigos/img/nutriaging_hortofruticulas.jpg"/>
          <p:cNvPicPr>
            <a:picLocks noChangeAspect="1" noChangeArrowheads="1"/>
          </p:cNvPicPr>
          <p:nvPr/>
        </p:nvPicPr>
        <p:blipFill>
          <a:blip r:embed="rId16">
            <a:clrChange>
              <a:clrFrom>
                <a:srgbClr val="FDFEF9"/>
              </a:clrFrom>
              <a:clrTo>
                <a:srgbClr val="FDFE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814" y="2571751"/>
            <a:ext cx="3000375" cy="177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56" name="Picture 28" descr="http://images2.dailykos.com/i/user/24119/cake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564" y="2143126"/>
            <a:ext cx="2619375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2374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5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5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48060" y="260649"/>
            <a:ext cx="415370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Cooking methods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836712"/>
            <a:ext cx="8496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/>
              <a:t>Match the pictures with the words.</a:t>
            </a:r>
            <a:endParaRPr lang="ru-RU" sz="2800" i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75520" y="1484784"/>
          <a:ext cx="2232248" cy="51206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23224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Grilled</a:t>
                      </a:r>
                      <a:endParaRPr lang="ru-RU" sz="3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Raw</a:t>
                      </a:r>
                      <a:endParaRPr lang="ru-RU" sz="3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Toasted</a:t>
                      </a:r>
                      <a:endParaRPr lang="ru-RU" sz="3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 smtClean="0"/>
                        <a:t>Roasted</a:t>
                      </a:r>
                      <a:endParaRPr lang="ru-RU" sz="3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 smtClean="0"/>
                        <a:t>Steamed</a:t>
                      </a:r>
                      <a:endParaRPr lang="ru-RU" sz="3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Fried</a:t>
                      </a:r>
                      <a:endParaRPr lang="ru-RU" sz="3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Baked</a:t>
                      </a:r>
                      <a:endParaRPr lang="ru-RU" sz="3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 smtClean="0"/>
                        <a:t>Boiled</a:t>
                      </a:r>
                      <a:endParaRPr lang="ru-RU" sz="3600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4578" name="Picture 2" descr="https://encrypted-tbn3.gstatic.com/images?q=tbn:ANd9GcTYnrkCR_iQ9pRMggluZJGGO56HgSgKkNKO5YVXhIQRu8rW9-0l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45614" y="1772816"/>
            <a:ext cx="5779904" cy="4320480"/>
          </a:xfrm>
          <a:prstGeom prst="rect">
            <a:avLst/>
          </a:prstGeom>
          <a:noFill/>
        </p:spPr>
      </p:pic>
      <p:sp>
        <p:nvSpPr>
          <p:cNvPr id="24580" name="AutoShape 4" descr="data:image/jpeg;base64,/9j/4AAQSkZJRgABAQAAAQABAAD/2wCEAAkGBxQTEhQUExQWFRQXGBcYFxgXFhcVFxcXFxQXFxQXFxcYHCggGBolHBQUITEhJSkrLi4uFx8zODMsNygtLiwBCgoKDg0OGhAQGiwkHyQsLCwsLCwsLCwsLCwsLCwsLCwsLCwsLCwsLCwsLCwsLCwsLCwsLCwsLCwsLCwsLCssN//AABEIALABHgMBIgACEQEDEQH/xAAbAAACAwEBAQAAAAAAAAAAAAAEBQIDBgEHAP/EADwQAAEDAwEFBQYFAgYDAQAAAAEAAhEDBCExBRJBUWEGInGBkRMyobHB0RRC4fDxBzMVUnKCkqIjQ2Ik/8QAGQEAAwEBAQAAAAAAAAAAAAAAAQIDBAAF/8QAJhEAAgICAgICAQUBAAAAAAAAAAECEQMhMUEEEhNRBRQiMnGBM//aAAwDAQACEQMRAD8A8cfT4qAC0nbLZtO1uKlGlvENIBLuJgExGmqzpd0hc1ToNpq0SDJT/YFQtpluJ3t4+mFnmydPgjbFjmuHBANmkpXkAniOBEzngvqlfeIyJjh15oAg5H6K6nQ3tASBrxXI5sI9uWkggEjrPxRDau/7oiIz80ve0AyR4DmrRTcR3WmP3xRsWgmk8uxBj5qbGEdAPVfWzCI3j5DJ9dETTaP5P2SS3wVhSRS54nA8+q4JPAn98Eexo4wEZQuGDiuUPsLnQPs+zeQBun0TihsOu4wAAOpAU7e7bwDinlhfP/LSnxP6LTCMezNNv6OWP9ParxLqjADwyfiEXV/pyQP74H+0/daXZlxcubhjWjr/ACiq1K5I1YPJNu+UL0ZKr/T4AT7fh/k/VI7rs+1n/s/6wvQ6lnclv9xvhA+cLK7VsKmpe3WDpy6BPFJp9i20/ox1xshkn/yGfBDjZrRgvnyP0T2vbEY3gf34IN9v1CjNNF40xSNlcntPQyPiUPcbHqH3d3/kD806fak8vVVOtXcj81nkuy6eqEdxsuoASWunwB+IX1tvBsGQWnQzkFOvYkaSPVSa5/OfGD80FKgSVgdGoOAM+KJYcanzyu73NjfKWlWsY0nVzD17w9QqKZFxFd3cESDpzQQlpAkmemPBPLvZL3NG7FTwI+WqU1aBZgtIPKEknbKw0i0A5zPLTw+65QfkA5I1/hU0DzBzJn96IrZ7273Hx1lBcnSehvQOOH1Uy/e6eaomDjPwKi8nXPgE9kKLThSe8QMQVUTIk+hURcenOJRsFH1R27keY+oXW1gVB+YOTnQBDOlpJxldZ1GV2lbOru9pVfLjyAk4A70DWAEvOyWAgkkDq0mVrbRxDBvbocBgTg+PHkgL+pUJbpPJsuI8Tw1SuVlVGkI7ig3ApieeAEysbNuJwTzz5dEY6lSa0bzocB+URJ+ahRp7wBaQIOcyCcIWcGW+ymuMEyrH24pBzRAJ4jKj+K4DBOpGp+wQ1auNOP71KYBWabQeZ6/ZSdVHNUgEqYaAlsdHQ88B6q4SdT9FU16k1yAQug0I+gxozAStj0XRqJkKx7RqgaJvZ7QIGCROvXiFmqdRHW9RaIMjJHo2wNpyCCU1u77uHwWH2LXMppdVzulWUIydkraVDb8fNNZDadycf7j8gPkfVNaVQ+zysxf1MjPAj/sT9R6K7ioxdEk7lsDuKyDqVFOs4Z16Rz69EHUKyTs1QLfbdVx10eaEcVBzlBsskHC8dzVn+IcwD5JVvLocpNIaxzRvWHUR4I+3pMdoR4HCzNN6Ot6q5IVs0TLKOEJpaUN7D2tqDk7PoUk2ftBzSM4+C2ux/ZVR3huuxkafvRUimSkxfddiKNVs0nGk7k7vNn5rK7S7H3FA7zmy0aOpguHpqF60yiQODh8YXDVjEx0Kekwez7PEDI118CD812nXI1AI4fyvS9sbCoVzkezfzbpPULFbe7MVqBkt36fBzMjpPJI40cmmKHVT+YCOhP2Vba54ARzB+a+eIB7vrhDtqcZcPAiEljhH40Dg6eQ/nKs9uCMiPT7oJtTMkg+OqjckEyJ8In6I2AGucNBG6YjLTvEctEOdpbxgHcjMxk+mEbSewCGhwHSG/NSba0oNRzRAkajJPDASe6LNAdGlq553gdHGd6OAaq6lcHDRA6Ie4ujUdAwOQ0jkraNKFwpJrScD9Va2iB72v71UfxIGnr9lGpUVIx7YG/o+q1OCp31B7lwFdI5FrSptcqWlTD0gwQxyLoVEt31aytCKAx5TeiW3YbxSH8V1UaTs5yqqQjRu9kbWaOKZ19qtcNVg6dfgP0VzaoPTwMLTDLRGeOzc0b9u5l3ksvtGqJmcJNWrubkOd5lRN7vBUlnTVUJHC07DBWbzVDqwOklAGpkwqqVZZZTNEYhrqgVZqBCufyUTWxEKTZVINC4UPTuFIVEto4KYURRKBY9GUCihWNLU5C1+xK0BY+1GVqdl4aqwM+Q1dtfkcVdVvmPEOEdQkDauEPVuCn9Sak0aEWhb3gd9vxV1OvIPEcWn7JLs7armRnCPrV2VBLDuv5c1KWh07M52l7MseC+h3TqWY/6rz+paOktcCOeMr0G/2g4HdIg80ivnNqHvAb3AnQ9HKLLRf2ZWnbE4LXDrBgr4h4xHwhM6206dF4bUogHxIC2ezNpbNNMGpUaDyiY84TKEmFuKPHrdxq1QxoJnAkjHEmPCU02zXAApswOHh9ycoqwY1jKr2iG4a3EHTvZSZji5xcUjYxG2pBokqutczgK7aFXdEBKt9GK7ZzCw9EPcgaRREyqoB1zlDeUahVDnpGEJbUUjUQDaqkX9UoQ19Zfe1QbDKtawrrOC2Eoqi4jgqrS1efymCim2rwSdxy73QaJGrOn8LhrOCtfbHHdKk+gN3Q7ydSQrKaVafe0U6T2znTmpigA2TIQzi06CE3vQKJXpHBBOGJB8R9lOo+OarqvkJZTsZKiVGpzRIaCMICnjqu+2jRImEseFH28Fc3p4qGdeCARpYXAjIymDqzREHKzLah4FGCvICZMQ1NhUmOK1dm0hq88tbwg6rV7I7QgCH4VYS+yM4/RoicIJ7spgHsc2WmUud7y0NESTnxohX3pboV2uYSq7rYI5iFGQyQe/aIfh/kfult2DodEvfWgoijc7w3T5KMl2iyfQPc0xVbuOyfylZm42ZUaYwfgtSaZBhdvKW8A9ozo4deBTQkGugbajiLVpLi4mTPOTCRWggStPtm2//HTMR3THk79FmYimfBSaHXIsu60klCAqdUqsFOAIplEe0ACC31zelG6DR2s8qovUnSqSZSnF7CBkq1mdVQwSrMDTVAJeKORAyeHFa3YGzwGgu1OvTokGyXZk68+S09rUgBYvJyyWkVhG9jdlJuIP8IinSCWsrcwrWXWdF5znK7NCihh7MaKFS1YqKVYHjCt9r1lH5ppWD40D1NmtM69eIQVxsVp5fJNjViJUC7qmflTS5F+NGauOzsnE/NCu2A4YDj6LYgEeiidU36yaWwfGjD1dkVBwlDm1cNQR14LfFoP8Kk0m8QEy899geIwzaJjQ/RVV2Fuq3TrNpGQhhshhLgWt6Qrw81SEeOjEsI81c2otO/s9TdoN08kLX7MkaFVXl4+GK4MBs3jlKOZW4EKluyKo0E+Cm20qN1YfFbITjJaZFpoYWG0H0TLTji06LU2F22qN5vmOIWLB5hF2lU03bzSqe7j/AEK4pmqumyCs/d8Uzp7Sa8cilV3UyVzmmKo0L6rlXRqQ5SrhCkoDUPXVQ5geNRr4qFK43SY0KDsq8y3n81y2fqhww9Gqp2zLjZxNIl3s3EGdQHZH1WDdTO44cQD8Fpv6VbYa2u6hUPcrtDc6Bw931kjzUe1exTbXDhHddkcksl2PwzzarqoIm/pbr3D9wqIROIFfMKkAuOalCfVCqFcWJ1sHY28d6poOHNJPIoK2FJsWW9mSJMgdF8+iRpJHOF6HStGxoI6AfJWGyZoGjwhYZecltossNmCtazmptb3/ADTq62Gx/TwS2psdzcahB5seRbCoyiFULsHiiWXHVA0NnxlEUqZCyyjG9Mqmw+jW80UXjkltJ0HRRuLs8AhHWgtjF1XkfVfNqHoUn/xDnqutvkk8UmwqSHra444Vk8QQf38kh/HdVf8AiwOYS+r7QHQ0a7XCgHDRLRfN/wAxXPxwGhSfEzrGro5rhdyPEpWLxRddLliYrkNXVVz8Slv4kLra4VVF3sVtDu1ueGFbXrCEiFyOa+q3uFtwwkiM6IXwyZ0QTnESvrm7lBXl3OAV6MJNrZFqggXUGZRTLkPxxSJ5VlvXIPRctB5G1ZB1lc64DhrkeCHJlUFLrB8OHirqgh5Q1vqFdVdLiiwIT2dKHtIcaeZa52NDrrhezWoG0rT2b4/E0xqOPJwngV5ZtcUWhn5nTMyY8/si9i9qPYVG1KTyXAwWme83lnzQhJNUyjjYB2q2Q9hJIhzMOHSdVmWhe+31rR2pQFaj/ciHDjPEELxjtDsR9vUIc0gTx4ISTWhUxY0SrDQVQCMoZCRsdBdjbjBWhs2CAs1RJCZW9zGqwZ02Xho0TRlF0Umt7rqmNG4ledkdcl0F7n70Xxp8/ioCqphyh7UPQNVteXoqNyNQmjc/LouuoB2P48VS7FFrWgqwUApvo7p5rtNyntBpMGqbOa7UBVHYTIxKaMdzVrXJoZnF8iyiZ242DGhKWXlCpTwchbndlcq2rHCCFfH5TvfBNxPOHXDuJUqdw46Baq97PMfMS08EsqdnajT3HAjhiFtj5OGSJuMkAMmMuhQdd8JlRu7Sqz3wfohYVowhLYG2HC5JU3XBOASgWOV1J8J1jiuhWw9tJ5HVQrMdz+K7TuHQeAQlWpqqxQjK3OM5VLuqnBdpqoupkDPyVVQhFj54qym3VDPp5wvqb+q44Ia/KID8IDfzhFtfKKAw2x4nkrhV3ckZPyVbG7rYPi77Jff7R3DnLjw5BMFL7JSYBgBuQZHdiRz1KGNu0Dfa4An8xGJ6CNeavrW+83BMjQE4jnlCUaECKriAcYiPIqUWPwOez/amtaVw8HUgOAADXNOsjivX7yla7TpbrobUj9wvEdnuZTBywuHOQY4a6rX7Huj3HZBABjxE/EFaMdS0yWTW0IO03Y6raPMgupzhw4DqkdPA+S9mPaJrm7tUb7NP/pv3WZ2x2YoVu/bvAJzH3HBSy43EbHNMxDCriFfeWD6R3XNjrw9UMHRqsckaEW06wTKzu9MpNVA1U6NaFDJjU0UjJo19OvIyrWTwSSzusaphSqRkLyckGns0JjOm/lqjABHe4IChXB1RTKkeCWP7dglsue3QQCI56IStbYkYRtJ85H8qbhPIH19E7alwLwKWvI1Ctp1gUVWth+h1Qr6O7lSlBh9kEsKk1yAZcDQq6k+dCoSTTDQSQoNPPMK1pUQRlMtoQ62ixwAIM+qV3ex6bpG6PkU4p445VjBnIn6K8crikkxHExtXs7GkoC52aWHj6L0J4byUG2jXfNaIfkXHT2K8dnmZKlgrf1tg03/lBk46pVfdlIJ3MdOHgvQw+fjmreiUoNGNqAt0UTWnHGOKa3ux6tMZZ3eBSerTzot8ZqXBJog8Z6KHs1exfBhOBqmAUBqcWlANaHOxyVdC3DcnvO5cArabt5xkyfl0CZI6j6qHHIHgJ+JSTaVrWLt5zA7hiB67sT4laZrVF4Tp0jqEtG53HHeY7qRJn/Ug7+qJG7HPUnygq1xO9xcT6A9ea+q0BBO83e5aY4iB1UVyOxhsLZRuK1OmdCQ4mPyDLjnp5ZC2G3ju1t5ohpAAA5N7vyhd7F2pbRdWd7z+6zEQ0e91yfkp9pWdwO4tPwOv0R+T1kkK4WmwGpV4hLL25dTO8wkHopU66ovnSCtbdozJUw6y7UtcNys0OClX2Vb1hNJ+6eXD0WSe0TorKNVzcgwsk8aNUZDG72JVZw3hzbn4JbEGCnuztsPECZCcMFGsO+weICzyjRZOzLW1RMqFwRomNXs2w/23x0KEfsWqzqOiyZcXsVjKg62rgjqiqVchJAxzeBBRdvcEahYc2F9FYyQ/tyXDeBhXCpIjj04pVTrwMeiuZUnMGVlnGkkhlsZtfJg68I+6i4cOPwPiVGg4OgDX49SSrX8jkdEttciNAlzaN8/3ogKjN3n9k59mGmNeZ5earr0ARIy3nxKZtS2gXQu9uQMGV1t0RqFReWLtWmDy4H7Jd/iLgS1wyn+H34OujSe0aQIVjX8iklG5gYO6VdvyR3srsmF9CpjprzAOoVltVBPeEZylge5sDeBhfe3eI8VLJgp6Cno0NMgd5pjgAo1ZBA96TJSu32m0b29rwUqu2mNALQ5zvurY/Ey5FpE3JIZto03uO9wGBzWW2/sKmd44GcGQM9ea+u9vVIMBrJ48Vmb/AGsOLi/5L1/E8PJBL20QlJNgv4GDBO9/p+6vIgGMDkOgkyUrr7Wc7AEDoraVUimTzx8P1Xqwiuybf0U1L4kwMBE2bt2EHa0vij7psEQmW9AbGAculyHo1QQFJzlOmhrFdC2AbvTOmqto24q1GU2DLiBpxOmiDcSAW7x8sCea1X9P9m/+SpXI9wbrePfcPoPmpr7Yz+jZtpNY1tNvu02ho8tT6rIdp9pD8RSpTg+9/v7rZ8Jlays+GknxK8i2rfGrXe+dXSOgGilD98/YaWlQ7aSJBwRhfV3S1Su+8BUbpUYH+ejx/wAgUOHy1bIvRmkti2ocr5laAZEjrzUqrYJQh1SMogqxqELcdk2e0qNaMT6LBUhBXoP9Oblra7A7iRCzZlovjZ6HtHs1TbTLjAMcMZWLp14PeaSObT9F6N2uqRRjnK8voOfvRIgc1mnFRk0iuOTatmktNjNriWOPg5v2Qd52cc3gPl81ruxu65rnRBnPRNtr24LCUXil6eyYPde3q0eT17AsMwR8UP7SOK2u1bJu7MLG7ctQ1pc3EaqMPWemiso1wdbcxnj0KuZtDmJgfslYitevmGmVS7aNVp+qp+gxMl8rPQhtFsaHqpDagBkNPQRhee1O0D2ACZXKXauoOATx/G4uhJZWj0OteBwwwydSl93ZmrjcPQ8Vm6Xaqq4ageStpdpa/ByvD8dhTuxXknXA+tuz1cwIPotHZdhazhJIb4pDszbFd+TUI8E1O1LiI9s//kV6Efx+KrMkvIknTHlPsKB79WB4x9Et2ls+zozvVw6OAMrGbZv6pJmo8+LikVR7uZyj+nxQ6T/w5TlLs091t63bIYwu6lI7rb73e6A0dAgI7pQoSuX0qKKNchFe5ccEkoGvoiS3ig6zu8ApsYjTpxqiHVe7CiSotb3kLOZ2vU3W41JRe/vNDuBSe+rS6OSP2JWneYfEfVNB0JLZfTqGQr3SqKzYKNZBCMmchVVYNBr48TovUdh2HsLelS/NG+//AFOzn4DyWA7H7ObVuWtiWt77jGMZifGAvTH1ASTqTlZZuof2VW5CDtnf+zt3Ae8/uj6/BeW1HwCVqe31/v1hTBwwfE5P0WRrCS1o4lHFGkCbtmx7NMNS1czV9KajeZYffHl73khQDmFzYO0Db1qbxo3BHNvEJ52i2WKbhWpCaFXvNP8AlJy5h8Pkr9WTbMzXklUFkoqsMqtzMpWFA73ZWl7LXYFRpPBZ2o1XUa27BGoUpxtFISo917T7Ta+zpuDhvTBzn3Tn5LzZl0d8oD/Gi8NE4AiFfQORnKzOLu2aYVWj17sNchzCMBaHaDZYVkOwdM6g+Ihazaj4YVW18UiT/wCiM9tVvdWE2+0mk/gtrd1ZZlY/bDu46dOKwYf5Guf8Tzeo8tJVLa8+uUTtIt3juoSjRJheqjD2DXgkhUspIu6aq/ajGBj4qkRJcl1iNUxt2ZQls8GSBAJ05I+2OVSK2Nv1NdsBojKcuA5LObLuIanbL4RqvShwefkWxRtG2mTCQ3LIT3aF8M8UmrknPBSyDY2wKo7BCDcrqjsmFVTbLv3wWNo1WW1jAHOJS1plxRt4/VBUYAnmphLhlVPrbocfIeStNQNBJSavWJ8PulQWca+c8j8D+vzV9tW3HBw4H+UJTdnocFWN5cUwpqbiHAOGhXLepiEFsm43mFh1bp4KbXwUHxRx/9k=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1577975" y="-1219200"/>
            <a:ext cx="4114800" cy="25431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4" name="AutoShape 8" descr="data:image/jpeg;base64,/9j/4AAQSkZJRgABAQAAAQABAAD/2wCEAAkGBxQTEhQUExQWFRQXGBcYFxgXFhcVFxcXFxQXFxQXFxcYHCggGBolHBQUITEhJSkrLi4uFx8zODMsNygtLiwBCgoKDg0OGhAQGiwkHyQsLCwsLCwsLCwsLCwsLCwsLCwsLCwsLCwsLCwsLCwsLCwsLCwsLCwsLCwsLCwsLCssN//AABEIALABHgMBIgACEQEDEQH/xAAbAAACAwEBAQAAAAAAAAAAAAAEBQIDBgEHAP/EADwQAAEDAwEFBQYFAgYDAQAAAAEAAhEDBCExBRJBUWEGInGBkRMyobHB0RRC4fDxBzMVUnKCkqIjQ2Ik/8QAGQEAAwEBAQAAAAAAAAAAAAAAAQIDBAAF/8QAJhEAAgICAgICAQUBAAAAAAAAAAECEQMhMUEEEhNRBRQiMnGBM//aAAwDAQACEQMRAD8A8cfT4qAC0nbLZtO1uKlGlvENIBLuJgExGmqzpd0hc1ToNpq0SDJT/YFQtpluJ3t4+mFnmydPgjbFjmuHBANmkpXkAniOBEzngvqlfeIyJjh15oAg5H6K6nQ3tASBrxXI5sI9uWkggEjrPxRDau/7oiIz80ve0AyR4DmrRTcR3WmP3xRsWgmk8uxBj5qbGEdAPVfWzCI3j5DJ9dETTaP5P2SS3wVhSRS54nA8+q4JPAn98Eexo4wEZQuGDiuUPsLnQPs+zeQBun0TihsOu4wAAOpAU7e7bwDinlhfP/LSnxP6LTCMezNNv6OWP9ParxLqjADwyfiEXV/pyQP74H+0/daXZlxcubhjWjr/ACiq1K5I1YPJNu+UL0ZKr/T4AT7fh/k/VI7rs+1n/s/6wvQ6lnclv9xvhA+cLK7VsKmpe3WDpy6BPFJp9i20/ox1xshkn/yGfBDjZrRgvnyP0T2vbEY3gf34IN9v1CjNNF40xSNlcntPQyPiUPcbHqH3d3/kD806fak8vVVOtXcj81nkuy6eqEdxsuoASWunwB+IX1tvBsGQWnQzkFOvYkaSPVSa5/OfGD80FKgSVgdGoOAM+KJYcanzyu73NjfKWlWsY0nVzD17w9QqKZFxFd3cESDpzQQlpAkmemPBPLvZL3NG7FTwI+WqU1aBZgtIPKEknbKw0i0A5zPLTw+65QfkA5I1/hU0DzBzJn96IrZ7273Hx1lBcnSehvQOOH1Uy/e6eaomDjPwKi8nXPgE9kKLThSe8QMQVUTIk+hURcenOJRsFH1R27keY+oXW1gVB+YOTnQBDOlpJxldZ1GV2lbOru9pVfLjyAk4A70DWAEvOyWAgkkDq0mVrbRxDBvbocBgTg+PHkgL+pUJbpPJsuI8Tw1SuVlVGkI7ig3ApieeAEysbNuJwTzz5dEY6lSa0bzocB+URJ+ahRp7wBaQIOcyCcIWcGW+ymuMEyrH24pBzRAJ4jKj+K4DBOpGp+wQ1auNOP71KYBWabQeZ6/ZSdVHNUgEqYaAlsdHQ88B6q4SdT9FU16k1yAQug0I+gxozAStj0XRqJkKx7RqgaJvZ7QIGCROvXiFmqdRHW9RaIMjJHo2wNpyCCU1u77uHwWH2LXMppdVzulWUIydkraVDb8fNNZDadycf7j8gPkfVNaVQ+zysxf1MjPAj/sT9R6K7ioxdEk7lsDuKyDqVFOs4Z16Rz69EHUKyTs1QLfbdVx10eaEcVBzlBsskHC8dzVn+IcwD5JVvLocpNIaxzRvWHUR4I+3pMdoR4HCzNN6Ot6q5IVs0TLKOEJpaUN7D2tqDk7PoUk2ftBzSM4+C2ux/ZVR3huuxkafvRUimSkxfddiKNVs0nGk7k7vNn5rK7S7H3FA7zmy0aOpguHpqF60yiQODh8YXDVjEx0Kekwez7PEDI118CD812nXI1AI4fyvS9sbCoVzkezfzbpPULFbe7MVqBkt36fBzMjpPJI40cmmKHVT+YCOhP2Vba54ARzB+a+eIB7vrhDtqcZcPAiEljhH40Dg6eQ/nKs9uCMiPT7oJtTMkg+OqjckEyJ8In6I2AGucNBG6YjLTvEctEOdpbxgHcjMxk+mEbSewCGhwHSG/NSba0oNRzRAkajJPDASe6LNAdGlq553gdHGd6OAaq6lcHDRA6Ie4ujUdAwOQ0jkraNKFwpJrScD9Va2iB72v71UfxIGnr9lGpUVIx7YG/o+q1OCp31B7lwFdI5FrSptcqWlTD0gwQxyLoVEt31aytCKAx5TeiW3YbxSH8V1UaTs5yqqQjRu9kbWaOKZ19qtcNVg6dfgP0VzaoPTwMLTDLRGeOzc0b9u5l3ksvtGqJmcJNWrubkOd5lRN7vBUlnTVUJHC07DBWbzVDqwOklAGpkwqqVZZZTNEYhrqgVZqBCufyUTWxEKTZVINC4UPTuFIVEto4KYURRKBY9GUCihWNLU5C1+xK0BY+1GVqdl4aqwM+Q1dtfkcVdVvmPEOEdQkDauEPVuCn9Sak0aEWhb3gd9vxV1OvIPEcWn7JLs7armRnCPrV2VBLDuv5c1KWh07M52l7MseC+h3TqWY/6rz+paOktcCOeMr0G/2g4HdIg80ivnNqHvAb3AnQ9HKLLRf2ZWnbE4LXDrBgr4h4xHwhM6206dF4bUogHxIC2ezNpbNNMGpUaDyiY84TKEmFuKPHrdxq1QxoJnAkjHEmPCU02zXAApswOHh9ycoqwY1jKr2iG4a3EHTvZSZji5xcUjYxG2pBokqutczgK7aFXdEBKt9GK7ZzCw9EPcgaRREyqoB1zlDeUahVDnpGEJbUUjUQDaqkX9UoQ19Zfe1QbDKtawrrOC2Eoqi4jgqrS1efymCim2rwSdxy73QaJGrOn8LhrOCtfbHHdKk+gN3Q7ydSQrKaVafe0U6T2znTmpigA2TIQzi06CE3vQKJXpHBBOGJB8R9lOo+OarqvkJZTsZKiVGpzRIaCMICnjqu+2jRImEseFH28Fc3p4qGdeCARpYXAjIymDqzREHKzLah4FGCvICZMQ1NhUmOK1dm0hq88tbwg6rV7I7QgCH4VYS+yM4/RoicIJ7spgHsc2WmUud7y0NESTnxohX3pboV2uYSq7rYI5iFGQyQe/aIfh/kfult2DodEvfWgoijc7w3T5KMl2iyfQPc0xVbuOyfylZm42ZUaYwfgtSaZBhdvKW8A9ozo4deBTQkGugbajiLVpLi4mTPOTCRWggStPtm2//HTMR3THk79FmYimfBSaHXIsu60klCAqdUqsFOAIplEe0ACC31zelG6DR2s8qovUnSqSZSnF7CBkq1mdVQwSrMDTVAJeKORAyeHFa3YGzwGgu1OvTokGyXZk68+S09rUgBYvJyyWkVhG9jdlJuIP8IinSCWsrcwrWXWdF5znK7NCihh7MaKFS1YqKVYHjCt9r1lH5ppWD40D1NmtM69eIQVxsVp5fJNjViJUC7qmflTS5F+NGauOzsnE/NCu2A4YDj6LYgEeiidU36yaWwfGjD1dkVBwlDm1cNQR14LfFoP8Kk0m8QEy899geIwzaJjQ/RVV2Fuq3TrNpGQhhshhLgWt6Qrw81SEeOjEsI81c2otO/s9TdoN08kLX7MkaFVXl4+GK4MBs3jlKOZW4EKluyKo0E+Cm20qN1YfFbITjJaZFpoYWG0H0TLTji06LU2F22qN5vmOIWLB5hF2lU03bzSqe7j/AEK4pmqumyCs/d8Uzp7Sa8cilV3UyVzmmKo0L6rlXRqQ5SrhCkoDUPXVQ5geNRr4qFK43SY0KDsq8y3n81y2fqhww9Gqp2zLjZxNIl3s3EGdQHZH1WDdTO44cQD8Fpv6VbYa2u6hUPcrtDc6Bw931kjzUe1exTbXDhHddkcksl2PwzzarqoIm/pbr3D9wqIROIFfMKkAuOalCfVCqFcWJ1sHY28d6poOHNJPIoK2FJsWW9mSJMgdF8+iRpJHOF6HStGxoI6AfJWGyZoGjwhYZecltossNmCtazmptb3/ADTq62Gx/TwS2psdzcahB5seRbCoyiFULsHiiWXHVA0NnxlEUqZCyyjG9Mqmw+jW80UXjkltJ0HRRuLs8AhHWgtjF1XkfVfNqHoUn/xDnqutvkk8UmwqSHra444Vk8QQf38kh/HdVf8AiwOYS+r7QHQ0a7XCgHDRLRfN/wAxXPxwGhSfEzrGro5rhdyPEpWLxRddLliYrkNXVVz8Slv4kLra4VVF3sVtDu1ueGFbXrCEiFyOa+q3uFtwwkiM6IXwyZ0QTnESvrm7lBXl3OAV6MJNrZFqggXUGZRTLkPxxSJ5VlvXIPRctB5G1ZB1lc64DhrkeCHJlUFLrB8OHirqgh5Q1vqFdVdLiiwIT2dKHtIcaeZa52NDrrhezWoG0rT2b4/E0xqOPJwngV5ZtcUWhn5nTMyY8/si9i9qPYVG1KTyXAwWme83lnzQhJNUyjjYB2q2Q9hJIhzMOHSdVmWhe+31rR2pQFaj/ciHDjPEELxjtDsR9vUIc0gTx4ISTWhUxY0SrDQVQCMoZCRsdBdjbjBWhs2CAs1RJCZW9zGqwZ02Xho0TRlF0Umt7rqmNG4ledkdcl0F7n70Xxp8/ioCqphyh7UPQNVteXoqNyNQmjc/LouuoB2P48VS7FFrWgqwUApvo7p5rtNyntBpMGqbOa7UBVHYTIxKaMdzVrXJoZnF8iyiZ242DGhKWXlCpTwchbndlcq2rHCCFfH5TvfBNxPOHXDuJUqdw46Baq97PMfMS08EsqdnajT3HAjhiFtj5OGSJuMkAMmMuhQdd8JlRu7Sqz3wfohYVowhLYG2HC5JU3XBOASgWOV1J8J1jiuhWw9tJ5HVQrMdz+K7TuHQeAQlWpqqxQjK3OM5VLuqnBdpqoupkDPyVVQhFj54qym3VDPp5wvqb+q44Ia/KID8IDfzhFtfKKAw2x4nkrhV3ckZPyVbG7rYPi77Jff7R3DnLjw5BMFL7JSYBgBuQZHdiRz1KGNu0Dfa4An8xGJ6CNeavrW+83BMjQE4jnlCUaECKriAcYiPIqUWPwOez/amtaVw8HUgOAADXNOsjivX7yla7TpbrobUj9wvEdnuZTBywuHOQY4a6rX7Huj3HZBABjxE/EFaMdS0yWTW0IO03Y6raPMgupzhw4DqkdPA+S9mPaJrm7tUb7NP/pv3WZ2x2YoVu/bvAJzH3HBSy43EbHNMxDCriFfeWD6R3XNjrw9UMHRqsckaEW06wTKzu9MpNVA1U6NaFDJjU0UjJo19OvIyrWTwSSzusaphSqRkLyckGns0JjOm/lqjABHe4IChXB1RTKkeCWP7dglsue3QQCI56IStbYkYRtJ85H8qbhPIH19E7alwLwKWvI1Ctp1gUVWth+h1Qr6O7lSlBh9kEsKk1yAZcDQq6k+dCoSTTDQSQoNPPMK1pUQRlMtoQ62ixwAIM+qV3ex6bpG6PkU4p445VjBnIn6K8crikkxHExtXs7GkoC52aWHj6L0J4byUG2jXfNaIfkXHT2K8dnmZKlgrf1tg03/lBk46pVfdlIJ3MdOHgvQw+fjmreiUoNGNqAt0UTWnHGOKa3ux6tMZZ3eBSerTzot8ZqXBJog8Z6KHs1exfBhOBqmAUBqcWlANaHOxyVdC3DcnvO5cArabt5xkyfl0CZI6j6qHHIHgJ+JSTaVrWLt5zA7hiB67sT4laZrVF4Tp0jqEtG53HHeY7qRJn/Ug7+qJG7HPUnygq1xO9xcT6A9ea+q0BBO83e5aY4iB1UVyOxhsLZRuK1OmdCQ4mPyDLjnp5ZC2G3ju1t5ohpAAA5N7vyhd7F2pbRdWd7z+6zEQ0e91yfkp9pWdwO4tPwOv0R+T1kkK4WmwGpV4hLL25dTO8wkHopU66ovnSCtbdozJUw6y7UtcNys0OClX2Vb1hNJ+6eXD0WSe0TorKNVzcgwsk8aNUZDG72JVZw3hzbn4JbEGCnuztsPECZCcMFGsO+weICzyjRZOzLW1RMqFwRomNXs2w/23x0KEfsWqzqOiyZcXsVjKg62rgjqiqVchJAxzeBBRdvcEahYc2F9FYyQ/tyXDeBhXCpIjj04pVTrwMeiuZUnMGVlnGkkhlsZtfJg68I+6i4cOPwPiVGg4OgDX49SSrX8jkdEttciNAlzaN8/3ogKjN3n9k59mGmNeZ5earr0ARIy3nxKZtS2gXQu9uQMGV1t0RqFReWLtWmDy4H7Jd/iLgS1wyn+H34OujSe0aQIVjX8iklG5gYO6VdvyR3srsmF9CpjprzAOoVltVBPeEZylge5sDeBhfe3eI8VLJgp6Cno0NMgd5pjgAo1ZBA96TJSu32m0b29rwUqu2mNALQ5zvurY/Ey5FpE3JIZto03uO9wGBzWW2/sKmd44GcGQM9ea+u9vVIMBrJ48Vmb/AGsOLi/5L1/E8PJBL20QlJNgv4GDBO9/p+6vIgGMDkOgkyUrr7Wc7AEDoraVUimTzx8P1Xqwiuybf0U1L4kwMBE2bt2EHa0vij7psEQmW9AbGAculyHo1QQFJzlOmhrFdC2AbvTOmqto24q1GU2DLiBpxOmiDcSAW7x8sCea1X9P9m/+SpXI9wbrePfcPoPmpr7Yz+jZtpNY1tNvu02ho8tT6rIdp9pD8RSpTg+9/v7rZ8Jlays+GknxK8i2rfGrXe+dXSOgGilD98/YaWlQ7aSJBwRhfV3S1Su+8BUbpUYH+ejx/wAgUOHy1bIvRmkti2ocr5laAZEjrzUqrYJQh1SMogqxqELcdk2e0qNaMT6LBUhBXoP9Oblra7A7iRCzZlovjZ6HtHs1TbTLjAMcMZWLp14PeaSObT9F6N2uqRRjnK8voOfvRIgc1mnFRk0iuOTatmktNjNriWOPg5v2Qd52cc3gPl81ruxu65rnRBnPRNtr24LCUXil6eyYPde3q0eT17AsMwR8UP7SOK2u1bJu7MLG7ctQ1pc3EaqMPWemiso1wdbcxnj0KuZtDmJgfslYitevmGmVS7aNVp+qp+gxMl8rPQhtFsaHqpDagBkNPQRhee1O0D2ACZXKXauoOATx/G4uhJZWj0OteBwwwydSl93ZmrjcPQ8Vm6Xaqq4ageStpdpa/ByvD8dhTuxXknXA+tuz1cwIPotHZdhazhJIb4pDszbFd+TUI8E1O1LiI9s//kV6Efx+KrMkvIknTHlPsKB79WB4x9Et2ls+zozvVw6OAMrGbZv6pJmo8+LikVR7uZyj+nxQ6T/w5TlLs091t63bIYwu6lI7rb73e6A0dAgI7pQoSuX0qKKNchFe5ccEkoGvoiS3ig6zu8ApsYjTpxqiHVe7CiSotb3kLOZ2vU3W41JRe/vNDuBSe+rS6OSP2JWneYfEfVNB0JLZfTqGQr3SqKzYKNZBCMmchVVYNBr48TovUdh2HsLelS/NG+//AFOzn4DyWA7H7ObVuWtiWt77jGMZifGAvTH1ASTqTlZZuof2VW5CDtnf+zt3Ae8/uj6/BeW1HwCVqe31/v1hTBwwfE5P0WRrCS1o4lHFGkCbtmx7NMNS1czV9KajeZYffHl73khQDmFzYO0Db1qbxo3BHNvEJ52i2WKbhWpCaFXvNP8AlJy5h8Pkr9WTbMzXklUFkoqsMqtzMpWFA73ZWl7LXYFRpPBZ2o1XUa27BGoUpxtFISo917T7Ta+zpuDhvTBzn3Tn5LzZl0d8oD/Gi8NE4AiFfQORnKzOLu2aYVWj17sNchzCMBaHaDZYVkOwdM6g+Ihazaj4YVW18UiT/wCiM9tVvdWE2+0mk/gtrd1ZZlY/bDu46dOKwYf5Guf8Tzeo8tJVLa8+uUTtIt3juoSjRJheqjD2DXgkhUspIu6aq/ajGBj4qkRJcl1iNUxt2ZQls8GSBAJ05I+2OVSK2Nv1NdsBojKcuA5LObLuIanbL4RqvShwefkWxRtG2mTCQ3LIT3aF8M8UmrknPBSyDY2wKo7BCDcrqjsmFVTbLv3wWNo1WW1jAHOJS1plxRt4/VBUYAnmphLhlVPrbocfIeStNQNBJSavWJ8PulQWca+c8j8D+vzV9tW3HBw4H+UJTdnocFWN5cUwpqbiHAOGhXLepiEFsm43mFh1bp4KbXwUHxRx/9k="/>
          <p:cNvSpPr>
            <a:spLocks noChangeAspect="1" noChangeArrowheads="1"/>
          </p:cNvSpPr>
          <p:nvPr/>
        </p:nvSpPr>
        <p:spPr bwMode="auto">
          <a:xfrm>
            <a:off x="15240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86" name="Picture 10" descr="https://encrypted-tbn3.gstatic.com/images?q=tbn:ANd9GcTBAtw3WGb5LPw5dAEyIGrQ85n2GjOsaBj80JgRCdBJyt5hnq7f2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67809" y="1844824"/>
            <a:ext cx="6058853" cy="4032448"/>
          </a:xfrm>
          <a:prstGeom prst="rect">
            <a:avLst/>
          </a:prstGeom>
          <a:noFill/>
        </p:spPr>
      </p:pic>
      <p:pic>
        <p:nvPicPr>
          <p:cNvPr id="24588" name="Picture 12" descr="https://encrypted-tbn1.gstatic.com/images?q=tbn:ANd9GcSGY_5Cm7IhYLIaA8GyjktYHMU3NqNDPL1XZR5yEHCcv_xLXXsR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67809" y="1916832"/>
            <a:ext cx="5989755" cy="3888432"/>
          </a:xfrm>
          <a:prstGeom prst="rect">
            <a:avLst/>
          </a:prstGeom>
          <a:noFill/>
        </p:spPr>
      </p:pic>
      <p:pic>
        <p:nvPicPr>
          <p:cNvPr id="24590" name="Picture 14" descr="https://encrypted-tbn1.gstatic.com/images?q=tbn:ANd9GcROwoljOHcdPBCksMbZmp4WNsx7RXqx3lMnQdOxg5J18tokQ-0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39816" y="1916833"/>
            <a:ext cx="6038850" cy="3771901"/>
          </a:xfrm>
          <a:prstGeom prst="rect">
            <a:avLst/>
          </a:prstGeom>
          <a:noFill/>
        </p:spPr>
      </p:pic>
      <p:pic>
        <p:nvPicPr>
          <p:cNvPr id="24592" name="Picture 16" descr="https://encrypted-tbn3.gstatic.com/images?q=tbn:ANd9GcQWJu_CxYmnp3cr8FBr0OLMXNERyHAB-WoWWUbUlXdK_E9KIzmP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55841" y="1556794"/>
            <a:ext cx="5760638" cy="4320479"/>
          </a:xfrm>
          <a:prstGeom prst="rect">
            <a:avLst/>
          </a:prstGeom>
          <a:noFill/>
        </p:spPr>
      </p:pic>
      <p:pic>
        <p:nvPicPr>
          <p:cNvPr id="24596" name="Picture 20" descr="https://encrypted-tbn1.gstatic.com/images?q=tbn:ANd9GcQa_JI1MGtgRvP-kZg0EDEH_i2tB-2jQXSmUlUhuOr9dHXCFubp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301114" y="1916832"/>
            <a:ext cx="6158137" cy="4248472"/>
          </a:xfrm>
          <a:prstGeom prst="rect">
            <a:avLst/>
          </a:prstGeom>
          <a:noFill/>
        </p:spPr>
      </p:pic>
      <p:pic>
        <p:nvPicPr>
          <p:cNvPr id="24598" name="Picture 22" descr="http://kitchenserendipity.com/wp-content/uploads/2011/11/baked_ziti_2_web1(pp_w689_h495).jpg">
            <a:hlinkClick r:id="rId15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367809" y="1772816"/>
            <a:ext cx="6011575" cy="4320480"/>
          </a:xfrm>
          <a:prstGeom prst="rect">
            <a:avLst/>
          </a:prstGeom>
          <a:noFill/>
        </p:spPr>
      </p:pic>
      <p:sp>
        <p:nvSpPr>
          <p:cNvPr id="24602" name="AutoShape 26" descr="data:image/jpeg;base64,/9j/4AAQSkZJRgABAQAAAQABAAD/2wCEAAkGBxQTEhUTExQWFRUXGRwaGRcYGRweGRscHhcXHBwdHhsaHSggGholGxofITEiJSkrLi4uHB8zODMsNygtLisBCgoKDg0OGxAQGzQmICQ3LCwsLCwtLCwvMiwvLCwsLDQsLCwsLCwsLCwsLCwsLy8sLCwsLCwsLCwsLCwsLCwsLP/AABEIALgBEwMBIgACEQEDEQH/xAAcAAACAgMBAQAAAAAAAAAAAAAFBgMEAAIHAQj/xABCEAABAwIEAwYDBQcEAQMFAAABAgMRACEEBRIxQVFhBhMicYGRMqGxQsHR4fAHFCNSYnKSM4Ky8RU0ouIkQ2OT0v/EABoBAAIDAQEAAAAAAAAAAAAAAAMEAQIFAAb/xAAxEQACAQIFAgMIAgIDAAAAAAABAgADEQQSITFBE1EicYEFFGGRobHR8MHhMkIjUvH/2gAMAwEAAhEDEQA/AFxwQLEhOwEb34edVMSbDeZg/rl+NE21uGSYFoE/XpQDGYkC2/i+L0sfurJA1gVOstZQz+8Yllk2ClyqRNkgqIEcwCK+gmAEoSlIEACwiABsBXz72F1HG94n/wCyhSp6RATHGSYrsOTZr4NIMq1Kkn0or1VpWBjF9bQrinIWFbHaR8vSrGEx0+YN6pJaKrkzNQY7ASCW1d2s/aG3qOP1pf3vm2ktcXhheMvb51ul8kg2jn15T5UOwOLEBM/xE2VO56+VXHXk6Vaj4QDM0YPcXvCWk68XauZ9vHkt4vD2TK0rBULSAQQD6k/OjbPaBPfKRqKtIJKU+Ixw2uTXO+1D2Jx+ILjOGeIQYSAhRKREwqBAJ39KlW6glkIU3ELE3tWB4JI4Qfvn041Sy51UaXEKQ4LFCwUkehExV94QDa5IPyPKk2Qg6zQDAjSMeQPAodI21z6c+htUGIWoazoUQkajawEWP125VUyTEaGsRJ+EJV6DVPyiiuGU0hanlrEqTEH4YgcOVZVSwrG/NvpIqVzSsQLxPx7Cn8Q0lvc2KuSdMz+uYpoYy1phPhQmPtKVEq5yTwpQTnSAtxaVKnUrTYQUzYEiCD1m9Wv/ADJfOkmybxwJv8vzpmrRewHEfr+zatWoq5rA6/G2nH0kXaPChn/0fi1XWBeDM+EncSYi/ChOFzpxxUvcN5sZ5Rwp6y/LkuJkmgfaHCNpJQSLiRbfofOmVv07EevMZTA0r5EY3HcXhLsjmKG3O+dSpVvBEcdzfpYeddNyfPGXx4FQeSrK/A1xnLsQQpMX6c6YS4hBC21QoXKDO3GiUHalttIxfsmk/Jzd+PlxOsd5614aCdmM4Dze89ePkeoo3NuVaSuGW88tWpNSco24nqBfaxv61ukdBWgVWwNEUiCMya8TYnr+jXpNeGrXkSjmWkpgxBm/IC8nyP1pedzrBt7uhRHBN/ntRTtQ/wB2w67ICW2nVH/C3zAr5x7I4VeOxbeHceUlJuozBIG4HU7e54UjWLDM1wANyRfjiM0nIGUHedazj9ozSAQghA2mfEaF9isxGOxLinPElABAVxJJuRxiOPOn9jIGEsjDpZb7qIKCkEHznc9TegCOyacI732HkJ4p/pO6evMGsOtVDIS1yeP/AAbQ6KM0bkMBSYIBHKLVWcR3Rn7Bt5H8Kmy/EhQBGxq640FAg3BoaUVrICu/BnFyjWO0qrnSSgDVy5+tRYnApcbhaNQO6VX9L1jEtq0G4+yeY5eYq/MimaLdRbNuN5DabRVPZHCm4ZTH9yh8prKOLSqTCoFZU69z8512nz7iX1EgFXlG9j148KgyTJ14twtosjdSyPgB4DmelCcbiZgXPmb+VdN7DYY4drQsQtR1K8zED0ECtGvUNKncbnaZ6paHsg7EYbDCUJKllMKWpRkgwTsQBccBWmFKUOrQBAC1CLnj70YTjIH0qTAYdOoqgalGSeJrNZi25uZcbzZnHgb286kXiwoQD7VdfwiFpgif1zoG/l5ZlaCVJG6TuB051D518pYCA+22JxGHWy8wnUVnuyIJ8W6LAi5uPambsxka1NBzGFSnVXKSYSmb6YFrbHnWYfOGyAuQQm/Oi2G7R4WAgvo1dTAnzrSwpQrYwq06rDwqT5CEMuyphgENNIRJk6RueZq0sCq+Fxza50LSoDfSoGPape/FaIItpAlWBsYu9tOzf72yQmA6m7a+KSPqDsR67iuX5gpxg9w8AlyyrfCeqTaRw6V25T1vPakL9o/ZpzEsrLbRU6jxNlJTqkTYdDtHGgVQh3h6TssUsFj06XUqIu0pP37+QoBhcEsBId1OJPhFyAJ2E8/wqfLuzOM0y9paVM92vVq9YECfOrOLfQ0kh1KkqmUgKBEjjHHjcxvxpBcgY5Tf8jt/U9J7O6QXPWGv+oPPkOY2dmuyOGQk96nWuTZxRKANhCdja9+dXM17IYdfja0sKA2R8J80i2/EUE7J9okuANeIqTaCJOnYGQIq92j7StsNlOnxnaLGsas2JNcprm48ompxIxJbNz8h5bWi4M6UypTavCpJgxtagWd5jqVrkkczRrI8jU6rvnvEtZKtJ2E7TzMUwZpk6A2TKY9q2UZVPe2/b0noRVUW4Y+sTMBj/EFchv6fWmZ/AlQD4WG1qA56Ttc778aRsc33azp25evCiuHYxC06YOk7yYtyojKFsb6SKt3fKrZSN9Lgj7azpv7O0FOskgyfs/DNPiV8KQOyGNQhCWykIi28j14+tOqsQhI1LUEjmTR6DLl0M8l7SWocQSw32/RLwr2hSc9ZmCuPQ3q5h8Yhz4FJPkb0wtRDoDEGo1F1ZSPSWVKrwEG9alUVRxmOAtb7j61LOF3grRV/azjYy95AMa9CJ56nEA/ImguS5M0zh09ykahCtXEnnPWr+a4ZGPxSW3QFMtgqUmSJcsE7EGwn3FMOFyhpACEJKRFrkj/3EmvPY2v1m6YO2/b4fvxj1FcguZNk2YhaQZ/XKixRPlSpicEvDqK0glB3jh1FFsuzMKAg0lh6/Sbp1RpwYSpTzeJZG/g1MKK0Als/Ekbp6jmKI4XEggEGQamQ/NVH8NEqRbmngfLkabNI0m6lLbkfiDzZhlbeT4lGofQ8jUDL8jqNx1qBvGgiP15UOxeYpQ4JMa/+Q/EfSpLgtnX1kqtvCYWU7evaEHMRzrKtcd5NpxDKMqQ24hS4+Ib+fGn/ABLqQrUDvSdm2HVdadkpNo4ki9ADnWIRqAIgWgiY2rQxGHauAQdoBgBOrrxp8Pn91MGBUTXPOyfeONrLydBMBO/IGY9a6N2fcSpAMjbfyt9azTTZXyniDI7S4l8itH8RF5qLNMSEgkRNc/7Sdp+7QfF4jt51IzFsohqacmUbIxD5So6C7OkGwRIkDlefQCrGJwX8adWgBSTCvi3nbjSvkz5Vp1myzJPzpuxeOQopBs8kAJWLhQH2VDnWlkZb957LDhqWHUURqRf59/3aGWMappaVFzWrYkAhSRvqKSIKfOfKnLsxnaH0FKk6Vp3sYUP5hOx6cK5u80+nQooRptJCuEzEAmB61iMy7p5tAUS5rggWCZULSDBEb1FN3XUiZ3uj4ugTVWzi9iLceXHH9zquIx41kCbAfDEieaePp1qZjE6tiFeVj7GuZnOSXiJ1XtpuZ6FN5ij+EzYKPMjcHwrHrx9aUrO+ctMxsE6ICQflGrHYJp9Ol1CVjhNiPI7g+RrnHa39ly1yvCuauIbcseNgvY/7gPOnXD5qNlKB/pcEK/y40TQ/abgcx4k/K4qFxFjftA3qIMoOn7t/U53kmAXgcMlspKXiNSpAus3IB2VAsDtaaq9q1qdwoU6Ed4mCeaYVe8fy7x1rp7jCHCCoBQAIHFN44c7b9TzpS7X9iFPoJwywlRvoWSUm2wVuL859KCKRZw4N9b35jmHxlNGDONR6iKLGYrQmwM7Tw61UzXOhpImVEe1As2zZ3CqOHxLSkuJ3nc8iCLEdRQdjEKeMISfM1oUqDDVtu82qOLpPvYt2EPZEwHXSo7I4db10jBYRCWgojcVz7s3hVMheuRJBk7bbCNz0F6PZhnykpUhtKl6I1AiIn1kj0qfd6lZyVFxx2gMXjFWyubHkD+pZxeOSlSl/CE/Or+KxxUGXF3mIF7AAR04+80i5u8XtR1BAmAFWE2tIJixmSPqKx7PF6NLgBSdlpMieBBFqh8HVTcSwq0KxXI23zt6x+x+ahweFMjnQ/B5qULBQogg0mYXtAtAgEEda1VnEnVAB86pUoMdeYytGmFK8Ts+H7RNqa1uLSkyUq1ERNthxm1qU+2HaF3uiMOha1G06dhxN/lSp2exPeOlwDvFpskcp3Mc6ZsbmoGkAgWvtqKuQHLb3qA1QnKdSN55zF4Whhrux32AtBXYvGOIOtQVBF5BmfXrvT5ge1jU6VEpjj+r0md8FfFPU7dBHP2ivC6km0AzO4MwLiJv53io90psxbmYz41zoNp1bC5ihwHSQoVXcydtRK0fw1HcpNj5p2+hpCyXGKacEGEkXBET05TN/+6aWe0bYOkqAMxE0KpSU+FhcQ9Gtm20MJhlxHJXlY+x/GlbN+169S2mUysSkEjiLE9Iv7URx/a1CPDcqO1rTwmYtSTmuKcRp7mzsQoASVSCSobzPMfhVKOHCE2vbsYvi8XeyqRfm0sYTNHVrAOpC44qsqBeZm9qFZ9mHepCSspKVagqNiAReDtfh7VAHFaVOLVpWj7KRc3EzO1h86XXCp1yAReSTyHP8qOKIJDbTOp4mohtfSPjWYNEAlxMxe9ZS232dbgTiHAeI7r/5VlR7mneN+/N2+s8GDCVySdJlJudiCJ9N/SquEycuuoZUIKidR5XMnzEUWzFhYRIFiAkydpMWtvMVpmGI7otPBekkb8JT4Ve9j61o5jbSPsLN5xncyNDKf4K1NjcpsUkwBPiuDbgRQhjFqYWS2VAHdIjSTziN62yrO+/UEleqBJuPuos4EJ0EiZI9pFZLF8xUwT1OmYKzZGPfSVNtwnqbnyG3zpBx2HedX3RbV3ifiBFwes7Cu8N5glKJMaQJpGwOZKfxCnLJmQkkSEjh/wB9TR8M2Q6ATT9n4RsZmLGyrv8AiKzGSPSEaIMbEjl58qjxeGdZI1pKeR4e4q9mTT6Hi2qS5Nr7zsR51MhbrDgbxCTB3Su4g/rhTQeexXILIji9tv3iAv38iwO/DnVrBLJIEwSbn9cK8z7LUNYiWz4FCQOR5fX2rbL1QtMc6I1rC06izkkvDOb4/UptKEaVJAASkHnx5zXgxrqTLiVACYVBAgwNuPAxRd1TanQ8jSFAaVtxcbXEbiRXuNfxC2Vs92NBM61CCLyRBvtxpZnObKRpM2ti6610pCldDzrzv8vrNhnASlKkLJFhBgwb+hTbpRnLc/Egg6eiLfI+E+lJGJShlgDWFLUfhEEAX4855U05r2bbLYdQruVKSDCSCCYuI4+tLYmmgII0i3tKlTpWI5v9I44fNhvIPMg6VeZTsfnWrnacTCElcfaFp9ONJuWsKKQhStUfEYifThRg6UIPC1UoUy1zewnlMRjRmtTHrAvb/MU5gw40jD944hPeIEEuCCkKgpmDEiOPLjSf2RwsNoICRq4nYbT1m/X1ppyzN+5xCXJsTCuqeI/XGK1x7qMQ6HT/AA0kqOs+FIhOslQ3kxIETsOU6WCHWFmHhGscwuMKqWQWJFr/AHlLMnCzqKgTqClQIlKbH4yDFxHS5mKjwGKSoE90AhSQpQJlISkeFUgTxNwPtDmYFZjmQWG0F1SUKBU9uVhKVgggar2vBjhBG4N9mMrQtsoUFolQLTygSgqkEJUVAlKjwIVEmL8dnjSV+JlfH4fWUulAUUhSg1pE6AlF7eFAG3MhQgWk1nkJcUtbcFLyUpVMxEDSABsEkAzAiCR0esFl/fJdUlKUPtqlTcQFCUxbVZXg0xJSShPCITs9yjQrvkJX3Tp1rA0hKSDYlI8QglNogA9KsADpLLvpvEzOsGvDrSEkOJWPCoH/ACSeSkmx9DxqfCZY69YSOZHAUW79tae7KIgo0qgSTdKoiygTq2j4OVM7Wass4dekBPCbRJB352HCs6vmVsqD1mvhaq9MtUb4Wvb17wJ2bwScK2Z8ayY1SQBMwB1i59eFW1YhJMFJXeDIkDccePCqmGhbkJIcUACQm5jTMgATYW2rR3FqMiRAv4dvYRxH57UuUa925nmcSS1U3248uIUUve87xq4TuI41606VL0eETxSdzaBceHahSHybapE/oEjcX4fnUi3ilUSIv4Tvy3+dVINrRYiElYru/hElJFr22tyFvOq68a4tJUFIC2wozEG5EAHcnc+23CDSVJJMDUZlU7bHfhO305i2swXhFK1aVhViLERyjf5VXpXHxlHBK6Q66GltpGtRdjxk28fGw4Af90OzMuJZaUVQu8byAOB+Zqtgc2w4SSUq1njqMdLcarZlnHeCCbTQgjBosy5jYCDXseRIXuf6hfrfhVrsvjFJdW4EhenSQkn4rniPzqg62lW4ngDyvx6VC+n93WS2qeo2NNhFK2G5hQV2tYx7U84blME3iPzr2lNnN3CkHQ6eoSSPQ8a8oHRccS3u79oz5iys6DJglVyZ+ED53BqdGXpfw7iFiSmVIM7SAPqke9Ww2S49hzayQkcNaQVW/uQYnyqvkeIh9KDspJT94+Yo/Gk065upI3Gsq9m8EGzNguAJGykm4/3CD9KM5i9ZJ5ET5ahQ/RpKh/IZ9A4pP/GtsbiQULUDIAn5ikqoJrZomz5gfMSfM8aru1tzBI9IFz8gaH5M+Ubbca0zDFCUHrJ/3JSqPZVVe90kidt6o6FQQJ6f2XixSwgHLa/W34jpiXmH24dGwgKHxD14ilLE5dCu7QdRNxzP4QKgex0Jid6Fu4476iYqcNTYTewlOitqx3/qFsbhC8thlB1Lm/IbzfiALz0roWR9lGGQPCHF8VrE36DYfXrSR+zlQW466blICU9Jkn6CumYR21ZftjEVQ/SU2A3tzzEsXijUJ6e33l44FMXCfKBSt2qyBRbU4wVBYE6J8KugB2VG3D60zHEE1G4uN6yqddqbBqVx3vsfOJUatSk1wZxLJsCvEOaySlCTc8SeQ/Gn/WpZuZobjHEpfcSgASqYA4m5+ZJ9a6HknZxsJSpY1KIm+1+lejZjiGB2HAmFj8TWxFQgmAsFhSrwtpKuvD3o3hezGq7xn+kbfnTK0wEiAIqrmD0EJ2mfX8qaCEi3EVp4UX1lNrLMK2dISieVp/V63dyjDOgpUhCgeBH3GtGWpVz38qsPtEJJG4ogw+lxGukg0Aivm37PcP8AG02EqAiLgadSSQI8rcLmpuzwaW2rCkEkEpUFauG0E8eIPrcXpwUq1JOa4hhGJUouuMuSkhTYUUqj7KgElJ8iJg70XB4li3TJuOJGo0hVWWLRjEYhBSUKTpemQqybKHAyQJ8hSrmDzTKMQh0lsqcWWrSfEVE2/l248top8w2MS4nWkyNtiPrXG+2T7uKxrzStPdtGEEWAGrn/ADWNufvWitTvCUVZmsN4GZCUyglHdoOo+FMqSmbFThulX8ttxaakwGBbUXHW0BLJBBITcalaYB0/w+c6th7mMD2RBSlRCnEj7JICTtMgQTPnVl7BKQU6tSUgadMW0BSjpsYABUBfghAncmfeKZ2mgcFW7a9riC1t90AGnEleoaSdIKEiNyVEhYHFIvpHCo8x1LWpZIC9lbEkieMXmJnjI47Dc+WEQVaiCCkATeZgqVMKjwnSANzvE17koTAC1gt6ZF5UPEJTfpt/MNHWCEK41iNSnurCapfSYkkT78YEk3A2kDnapAs6pQZi5BIieO/H1+lQ5o1rcPdqkKMm1zt9lPxfLnRHL+zbqgNUpHNZv/im/uTSZom8SNEgyivEm5UFAEA7yDx26+woXmDS1KuCeRHC3XjTmckaTdbq1HkIT+YqJeEY1QEDrMnlzmrLStLLSBiJh8tJmSRyAuflVk5A6LwuP7T+VOWHeSlUJKEATcCR/wB+deYnGBQjxK6kwI6AC89aJlEJ0RyIkadJgk+350fyDLsJiXEoWMRrmyQUFCuhGkH51WxuVyZkCeFF+wGDSl5Tytmh4QLlSzt7D6g0N0VQWlxQojxW1ju2zpASGk2tw/EVlQDHAfE4J47fjXlIeknSUWmXXEAKH8duSg8FpCiQJ5gbTUGZJ1FCxKVSlQG10GVIPIg39xW2HxqmUp1q1AKKQrygpPQ7j0irubNB9CVoMeJJPQgiR5FNdc3mW1bNvKOYJjElOwLaoPUqJPtY0DawSkJxUwWglJSPPXKR0BFuhFMWJbV+8JVEtrbkHk4gkEeqD8jVHDgnDlKrqCkoV108fVIB9akGLhjt5QLnDRVhQuIUPEY5p8P/ABn2oc20paVPTpGhuLTqWpCfCOu5J8udMeNw6l4QNJErUIHmbD/kDUeDwSRi8Ph9RUnDJki2kqAAv/MqSDyERfhFSoERieNflH8IzEhQefpDXZzsqlCA4+nvHCLIPwI5SPtK+X1powOCWkHUQRFkgWrfCvgiamXjJOkep5fnXm/eKtZ7MN/p+Jt1mCLmZtBAWNabaclKUoK7mABJ6xuYqzhceBxo9hMHNyB51mNyptQ8SQevH3FMH2e7rcmLL7TUaZdIExGbhAmhONz0ggBSTq67AeX38ZoZ2qacw6wkJK0rnQry3CuRHzqhgst1GXDqJ+yJj866lg1RfFzL18bTFmBghjP/AP6pTohUL94tXWck/aNhVgJWru1clW+expZY7Mt6YDbaRyAA+gqljOw6VbKArUFuFIExWrXYtfedbw2esL+FxJ8jVlTza+KTy2rhLvYJxN0OR60GxhxeGP8AquQOOpX0mrgXNgfmLQqVmJ0M+k0KjaDWmJdTHiIjzr5wR2zxiR/rq+X3iqrvaTFvq0d6szvcgewijFK5FidIynUZrAaztXart0wwC2hQW6bBIPHqeApLdxbpVqS6rVvqQkmSSJjSZIKTF5Agcd6WR9lEpHeOq1K5UyoyzSmZAHIfq9WwwSlcjU95r0vZpAu7ay52ex2LSO8dEIIBWXVBOgcRYeKOZAHWkzEmVlKVEgqWdREFXjJnzJ60Sz3DNuNlLo1JOxuCNovz87UrYTHBC7za2/vRmqZ9o3hcIaDljr2jpge0PdNlKiYSIE8PvoEvtCVK3MHfjUGCQl1ATq8Wok+o614jLg0EmNp1KUd/cmONUC2MOzMtQADQ7mQ4xZBghKgQdMgHcEEweN/pS+/DSUtlKgoqUok2kbJtO0ydgfEaPZg8kNpv4uA6UvOY6ARoSJTAHCBYH79+NOUjZSIp7QVSyt5/SHstcW0kFIT4uN7g+tqjfz1+SNQHp87+VUMPm0NBMSR+hQlWOvJokyynJjQ1jnFdeY/W1bKdAupYFKjubL2BiqD+LJ3M10EdI2P5y0jbxH5UKxPaZf2YH1/7oENSthVtjKFkEkWG/wCuFdK2J2E2VmjizdRjjRFjPVob7tpOgXlUytV9ybDptWmDyNa9QQAdMSSQkCQY+LnBvtzImmDs/wBlm1rShxzWtRs2yoEAcSpw+EDomaG5XmFVQP8AKKK5Jkkknck3rK60rsFhAY8Zj/8AIf8A+a8qnvNOF6qSjhJcw5BSFLASog/asR6GTpn86h7OZgUmCSthSRfikEgJ1clAnfzNa4dX7qpGqQ1rcbPNKVkLT/gokeQq/hMIlnFlpQ8DwUWzwlRC1I8tQBHRVIlgLieaPMIrBUUACO5cKXBzStEhYHImD79apONRCdpdUT/gU/hRHDsrUy6jZ9CdMnjpOps+RII8lGtcKkPtyRpcAMp4g7Kjn+MULNl8p25gjNcWpsQg3UAm1ilJm4PBWn5CguWYkN4m8bRvtyHyijOYIT3ugjUq5UZsLAaQBvYxM87UEwGRuYpalpAQFEkrM8+Am/pAqqlXVg3P87RzCNkJJ4jrh8xjb0only79eNCmezgbbkrWogbmAPaNqkwrkVmU0FJofFV+ta3EZVY+BY1WbzdJJGq9LuPxitJCQZO1DMpZdSSXJubUwKpykxbKBzGntEgLYVO4GoHqL0sZY+EnURNEc/zEIYUSblJSPM2FLOCxQCZNWXXxCDrC1o0/+S/lHqa0VmCt7DyoA1jCdh71G+7/ADKJ6DajDMRrBBSYcdzePtegpX7SZglwRJSDaev6+lRYvHQIFhUrnZp1RZ70FKXYI3B/tuISuJsaIgFwzbR7D0TcG0VnEztTRgcgcwxSpxBGpIUNQsfCkkD+0mL8qYMDlbOExRw2jvdaNQcWBOkiCNrQRuKau0+HUrCpKBrUhQKr3KQlQMczcW6UariL+ETVwRYVQ+XTa8U8vzmVQRcCw67/AHURXmJVbUR+vpSu3h+8cLqIiNuHmap4vGK1GJBNoB+kVCDiejw/jGY6Sx2hxhAIm19vzPralht8rWEpEk8BzpwwPZzvYLp3+yLD1I39KNr7HthGkJAHID686MtRQNNZXEBmcEMBOfMYsgyLGif/AJbw+Lxzz4f9V5nXZ3uvEmReIv8AOlrFuFKwkpmdrmOXGaMmV9oKvXegt3W/xEInFhaoUFLsbAxw21cB86tq7LuuJTp0oA3kkqJ4yQPFaOURsON7s9l6RClb/L8qdMO4hNiqenXaoaqRosg4UPZ62/YbCcyxvZ3ENCSEqH9Jv7EUuYhZBiuwZyoE2BF7z9flSH2oyoEFxAGpJgxxG3uDVqdW5s0Wx2BIpZ6Z23EVkgqMCjmT9nlumEpKjyH6tUuSZC4q4SZnlt+dOGFyB7RCne7TxAMTadh8VuBpmYyKqi7byojKMNhwQ8tKl/yJvHysfaqmKKnhoaSpLYG53je5P40RDWHas2jvVD7SvhHoKheSpXxKgR8IEJHpxrpOYk6ygjLW0xJ7xcWCAAB5qET9as5UFJxDJUrQAsGEzMA6gJ4kgafUVFi80Q34QQBz9OnntQI5yVK1KNr2G/oAZki07XJ4VVtjL5rC868MxRxUZ6T91ZXI8VnDqlkocWlPBMCw4DespL3U94HLHzENJxLRGrUlYGlZ3Cvs6xwJBjVsZ4G1QYTGfw04bFJVCSAlYs40obEcxPDkap5biQpBIJQpM3SNUTcpUifGjc2gi8HhTFh8OMUhIVpKh8K0klC+gVGpCxyUJ6Gk6umhmQylSRGnJ2NZSsqSogQVp2Wk/wAyd0qmDxHW9Cm0qae7p9JQqT3bgslcWCkqNkrjgbKHyjyjBuYdwDVKTbSo6VT/AEKFldQCD0F6cmXm3E926AsH7KwPpsT1EUFFJ8JlwgYRY7Q5QQleKZTK9MLSBEGDKognaDB5TXmVtQgR786bsLlZbVLS5RH+mu+n+1e8f0qkdRQjtHlS2klxpEp3Ugbp5kDinoNuo2tVw7AZrecsacoZhi5QUc6V/wB6U1ZwSngaDYrtA6HBG03+VGc0d/hmTQXVtC3MKKeWWcNjkkhSSCK9zDN20CVEDoLn0AuaXOzPZxTqy6okIVsBxHOug4DsyynZA6k0NqYDZVN5Bte85FnedqfcAgoQn4UmxPU1YwjlrmuwY3s60pJSpCVJ5RXKe2nZxWCIcTKmFGJ4oPI8xyPp5upYgU7WgiCxniccBteq2Jxk3O/Kl9WagC29Mn7OsdhFPLRjUpJXAbKrJG4N+CjIg9LXo/u5UXMNTpW1MEZbiycWhLoKQD8KrXi1jXaUYXv2NCjB1BaTuREfdI9aU+1fYr95KVsqA7sQHInWndMgEQRz/Kj/AGUxZ0aXI1I8Kh1HH1F6UxTqbMvkRN7B0SyeJdtRLOZo1NAxCmyLjlIoiz4m9+FR5owFBSYstJH4VT7PYoqQATBEgg7yDB+YpIGxsfKadr07jicu7Sqcwb6gCQhZlJ4eXSDIjkK17LK75xTir6dvPj+utdF7SZGjEsqSrgYniOIPpXN8uwjmFWpo3IVvzBG/yrUo11qUyNm+4kK1QVQL+E3+f7tHXDYpKSlKjB59aInNxsr3FJmPec0+FJChz/V6I4fDvqaCtC4H2gDHXxVKAjecKitUytLee+MSBPCeApda7LvYtxIYQFlskqUSAAL7k9RYURxmYkDoB7nnXT+wWGaaw7en4nQHHFT8Sikew/Cj07kycfiRToBbXPHprOZjAO4dXcvIKFgjc+EjfwqFjVPMcRC4BF9h8zavoDFYdC0lKkpUki4IBB965rmP7PkF1zunkpmChCwSUxf4pkCZ9Ks6kG8QX2ozAaWMTMRmJSkDYna29Q4NjvlanFQhPD9fWsz7Cqbd0OjSpNvPa4PERsfOqONxSAAlBm1zR8PTFrneWxGINTwg6RjdzttoBDKZPQR86HvPOOmVn/aNh+O3Gh2GxCEiTvXiXnHpDDZUOMCw81Gw9TRyQN5muAJdedSgST+vxpfzPOOAMD51SxzzhWWwlRXMQLn0ivGcheDul5taSAFQRwOxPIffXAgwYIvYbyvh8I4+qwMGjjWQhoJLgsfc06ZQWGGgABr+fkKGZ4yt0ahYculWjSUwDrFkMA3CRHWsrVaYMRt0/OsqbQ1hLbSlsuhadhuDsehppwBCT3zJIaXdQ4oPGeaOB5WO1wHzBpKU+ObTt+dTdmMxZQEJDpSraHU6QobiVJJAUJgH0vWViB4b2mHiaebUbzomX5kSCl5vWIuU3JHMp+0Oo+VFmsKh2e5cS4OLSzceR+JPrI8qCZYhMgAgXsJgDqlQsg9PhPSjOMyVLwClA94j4XEDS+j02cSeI40lRN9CLiCpg8yTBMLSSltZBG7ThhafI/aHuOtXP/LKSQhwKQTsFiAfJXwn3qtgsS4lIDsOoGziRqT6pPibPy60VTiAU8weB8Sfx+tO0hYeExlYBzLsvhcRKtPdLP2kbEniUm3tHnSziMg+FJcC3ETcAQYskxN9McY1SBT6WmVAjTo592q3t+VBP3SFqA8SAZ9CIiNjyrqiC4NodFBveC8jWgJG8AQJEbW2G1XcXmqUmJiqGYtKbXqUAAq4ImFdRJN6WM0S44fDYTueNZdmDZIpUpi8f8HmQXaaF9rWA/hnWY1KWkhI3Or7MDnqigWW4oNIkm43o52RxBe73EE7Hu2+hiVHziB6mu6htftCYeiWYCK/Zr9mKENn9+KS4vZDZlTfQqB06vKatP8A7MMMUw286lX9aUqT66YP1p2KK3DZmACTFLn2liGfT5TaGEpqIBwWIXhihl4AeEBJBlCwLWP43HGtMzZDTgfQPAuy+QPA/dRnGYdD7fcuWST4FDdCuCgfqOVA+zj61pWy6hRKCpC/CYsYN4q2bOLx2i4G/H1H5h3Dr1o6i4oPo7rEG8Jd8Q89lD3r3BOlhzulmU/YPMfiNqn7St/wC6i5bOsRyHxD/GaoQW0hxZG+Bk63wlcH4ViPX9TQpzsg5ilgoKW9ButQJHoB8Xlatce848y2tlKlqCkkBNyb326E095CVd2lK0qQftJIvO8TwFN4GmXa52EVxlXoppv+6xfY7ItynW4CJhaUp0n3CiBNvQ0xs4jQO6SmEpsmAbDgNr1bx2HSoRsQCQRw/GhPZ/GF4KkiEKKCdzqSYI6RWuqBDlExXqFxmMUf2g9lAEh9kAKUoBbcblSgNQ5eJQnhueF7/ZnIcUw2hBUHEoFrEH+0cIHA024/K9S0K1SBcpPHYi/IEbVbaxm42jfpVsgv2ktXcqBvF/GZ8WR4krSRwIodhceHlkqVBkKA/lAiZon28eQMKt1UeAcfpXLOy+IxjjQKG0stxd1VpH9Kdz9OtUqeHc6QXURRc6SP9qGIHfo0XlMKNrRsr9c6WcnyfEYgy2mEcXF+FP4q8hNOmJwjQV3i/wCMv+Zfw+idv1xqq5jXH1aW5VFoRZI6FWyfK1BXFf6oIo2Na/glZOVYbD/6hOIc5Gzc/wBgur1nyqZxTzyblLTCefgbA6IHxeRMeVaNltB0pT+8PfyIBKR/cdz6wKItYBRPeYlSSofA3PhTysnc1xYnUxSpWZjdjee5clppPeJ8CTA75QHeL4AITFgdh6b2NSJzBC8UltYCUgSoTJJPw95/ULmJMTUBSnWVqcK3IIQogBLU2lKJN+pMxO1D8rydlC1OrdW8smSU+FufMXPyqyjm+sth6qo2ZoazrCIQ8kpSTA5WO154+g86rZhjUDYEdDwrXH9q20gIQdaiY0M3UBzJ2+c0qZqlxJBWRqVJ0TKgOE8Pmadp1bizTZp4gOBfSe4xxJWT+tq8qkkmL1lW6sL1RD/aJBU2RzhPuY+lLeIRFNmbEEJTx1E+wj76X8Y1IgAzP6+VBEVMbOy+dLICgdRQIcbiSU8HEDcwLLSN4kDn0nA43WAWlJmAe7XdJHNKhdP06DeuBYBbja9SSUlJkKG810HJO0jbulDp7p2YChZBPMH7JPI2NKtRCnSDyTqCMwQLuoLauKv/AJJ3HUzU4ZbWNbZBn7SYI+X4etLxXiAmWlSUiSj4goc0/gDU2UZilxIUEpClCYA0K85ET5Gir2MnLLD63E/EgEfzC423I3A6iY4xVXCPESFRqnVa4gk2BO9e47GSolO/Fdp8im3uL3pYzvMZSCQpIB1TsQAFEm4MbAdSYtQ3bW0ZRNIaznFs6Al0SnVr3+HT9q3DgehvvSVmj61rHcpBSbyVX3NyBIAtFvYbDfF4xT6NSdJdSk8oUVIIiTA/Gq+U4hLWHQhyUubrkAEE724D9C1DamGF2F5WoBoLQJ2kxL7abtyOJTePPjTt+yrFBeXqH2kPGfJaEkE+0elLmJzFLqktpBUpVgBc89uFufrRrs/gVYJwuIXOpJ71oxpUPqI4K3mbcKirRU0igFjNJ8MlN1NM+kde/I8MJgGZIv7wDW+OxpdEplMfEEq3HyJAqhhsUh+7Z8U3QSNQ6/1CeI+VRuYUlaZB+JNxIiVAe16yQ9RCUYabfjWWdFBudxL7aQhIm6yJAOyRwkHdUcK2OLWftHym3pXmMcBWoySJP1rbAs94SAdh94pfxl8qSbALmaQY1tLySh0auIUDC0dQePkbUGwuKVhXu4fOpKhLbnBaTt5HmKP4lSYASUiN/ECSfIbChHaPLF4lhAbQXFocEREhJSZuSAACAfWmghzZG1PeWp1QBr/if2/whjs2wjD6ktgBKjKeQH8o6Tw5RyqxiMxLTiiswCd+G3GljDOYjCojEtOaODiRrjzCJI8687RN413CktoSvUIGlYB4yRNpI2E1pYSo2XIRqInikUtmBBvGbGZwlY0pVJJ+ybn2O1RIIZOlsRJKj1UbqUepJmuYdhcwThHHEOJUlxSpLagdUm1gbkzy3p+zjMSgJdUnTzC/DI8jcHzFNMwGpibWXSNuDxkxNLOedou5xXchC1qWkFISkmZkR/7ajyLP0vz3Tbio3URCB/uNvaakxBecKv3ZsKcVZT6hDaRyST8UdONdUraC0WZwu0Gdq8ybS2n980m+pOHmQSLgrOxA3jaeJpUGNxeL8TaAhobLX4Wx5Tv6CmvDdm8Kwsu4t0Pu7nUfCPff6dKgzHFJeMyhcbJAU4E8gEgaZpGoe+p7XiNVi2sXGcubJ8bisSvkkFLY9Eypf0q44wbDuzoGySQ02P8AaCFH19qvNOrIP8PEKA5MrbT6Ai9U8QxeVYZ3zOi3Xx/cK4OdrWgCDyZWL6vhS4y2gfZb4eiUxVVxtJuXHFn+kAfNRP0qy6hrZQc//YkfRNCsS3hJJU2pw8i64fkkgCjprqZUAGWW1tgwe7SeGtWtU/28/Kp8R2dS+JeU8tPIkNtjyT8Ue5qHB5yloQzhW0ddUE+okn3q5+/PruMMk9VJVHusgUTNbYS402Mq4pjCYRACAhIMzBMqPIk+JVLmIx6ngAEBKQZCQJO3E06Na1Wc7hsbQAFfIWqQPITbWrlCdCR7RXB7aneMUXUNcC5iO3gZANZTMnBW2BrKJmmvaQYhMrVHAADzMzUGKYSJ6D8vXjVxawFKXE+JRjyMD6TVdLWo+IElREmLdftGrykp/wDj5Fh+t6hw+E0quCRbaJ4nj5U1M4TwC29485qg6xqKxwmI9AfqYql9Za0LdmO1yUqDRWkRcJ1J1A/0+IggjgOvHcxj3kunvEQhVlcRFzJi3L5zeuXZg0UpDYBAKypapPi8IAHCAI24lXlRzLc0Kk6Ui8QSRYCDsmbJvt1qWGkqu8YMfmrneJQE6lEAkmYAm51CxMA25jrNQOPodUUuXI5cDt5TAB8qqNvIbIUVEQ2qARMQAAeJnhPU1WTnA4nf4ieJiBtwoRF5q4Kgy1DfgSBwxrIBNrCLdJ/XCqeRZTEqXPjkhqLJSZN5iDFwOA5miK8clInWByvQFvN/GopVAJ9Tx9auFNtIxiKSVagYnaMPZvAtNOuuIlR+FI4jckg7GbUQfx4c2X4UwUpCQDMCZNybna2/Sk3A5gUh0pJHhEEbzq5jaRNQJzMJvqKeH4CPWuyEm8GioKzVD8LfKHsSiZF/Q3HUHcEUuNdosUzi2yp55aGnEq0KWpQIBB9bc6vYfMXDGhM9TIH63opjFNIbAU2grJErgBRnfzIP4VNgNxvJxamuoKjUfadOccS4kOoOptfiSR1vFuI5VXW+oWTY7b7Djt7etLXZNt5gnxtqYXctq1bjik2g9aPZpmmHZSHHFLQjidOsTvum4HmKw6mEqo96esWTEp/i+4l/K8KkfxHLgGAP5j16VddfUbTbbSLD2qDBYhDmHaWgylQUUnaQVct9oqdrTqAO00MhgemNNr+skEN4zN8K8U7G3Ec7cqr5jiS23rSBokJWiYCdRjUDwTJvyq5j2NJkbTxjz9RUGHx2kEBIKiDdXw2uLUxRNSlV6bHSBcB1zqJ48hakheFbR3pTpGJeTEA76RGpQ8rG16pYDsG3r7/GvOYlz+vwoHRLadh6maOZZixplx5Di9iWz4Qd4HIfPrWi3FLnu4AGyibenOtnS2szWFzLRS2hISlKEIG0j6J/Ghis6ZcX3SNTy+IB8It9qISB51E92dCh/GfKlclfD/imBHnNS5dl7LCSEuSSIkJAAHJKRt86oxbt9oFgJRxuauNL0IaTPJtMkDmYACfU3qi/2lxewTo5aoJPkEkzRp7HIT4W21OK6m3qf+zUGISpKdTxCJ+w2m/rF6DUL28JgiptpF13O8WJLikIT1nUfTgKDvZhquW218/Cfuq5mjjh1LSyUpGxKNS45gXknkAT1odicC6pJhLiJElbgn6lIHkB60EC5u9/mYBlPM1czTh+7iP7oHsSKgTj0AwGWgeUJJ9poWMmbk95iPPTBWr1JhI6Aeoqyy2EJ0YbDmDuUmVHqpdz7SaKAvH3lCo7yVfaMJUUJnULENpFuhIEA+ZrVeO17hwnlrv66Tb1qqcI6BHdK/sRDafVSiFH0gdKkZw2J2CGWx1Vqj/am3zomRf0yQimTMPpB8LOtXMkkD/cbUTw2JcJuhCVRwAJ96pDAODd1BVzUbDySkAe5NWMDDf+piEKM7wNr8JtXeHn+YxS6Q/TCiVHjBPG4rK871BvIPXUKyr6TTB00g/DNjSqRNgk+0n5zUycB4onb/kaysohM4Qo6iIEbCPYUuMvWm8qJM8IJJB844VlZVRLGbPYMLEki3tWjehlISkwVeIm23Lnv9BXtZXfCHwyq1UAiDs0xGsSmDaI+h+QoAjEOFSWwJKlf9zbl61lZVwBaO4tyisyxjZ7PTBdVqVvoB8ut6W+1eGS2dTYgcQI+7jP6tXtZVKTEsJSghOEaoTc2vDuAwaGm0IIJUpIUo7jVFxtaNqlxOXNrTECvKyq31vGsEL4cX5gnDyyru1m32SeP6/CtswxX8ZF5v8Acayso1r6y5bLoO4/iMWGzEAagdJ5kXn12+la5tmqgySlRn8vLl71lZQQNZ1WmjAsQLxp/Zxmnf4AIPxsqII/pNwY5Uw7GeXzrKysXH/8da4mdh9VImpeJ/yJ9I294+dbIRAKpCdUpBJtsZPomT6V7WV2EPVqAt+7D+Z2I8CWEVMl7StqfcQmG8OywrugoxspMqVzUrcnf50Q7MZa4W0OYh5ZJOpQW2Skg3hMkBA4SL+9ZWVuBQZmvpGxLelCiG1aU8Aklaj0m5868ZbXuSEDykjoEi5PnFZWVfpAC8ATrIH8a6ToYbWnm+6BMcdCDx/uAHnVHG4fEwS3pKzYa3AEj+pRFyegHS29ZWVLLKwfhsrfSCXsdrUbkJnSOiUpEx5knrWi8owvxPrddIveEj2Jmvayk3Cg3tBMBKWJzjLWh4WEyNiRf3Emhb/ajCq2BHC7b6/lq+6srKkUQ2p/iRlW1yJRdxCl/wDp3MOD/Ww6j5qSaqhrMiqNbJHNJRHsAVfKsrKq3/HxfzgswHAm/fuN/wCvi1T/ACNtX91J+6pmM+KjpZZcWYnU6d976RbhyFZWUUKCLmN0aCMAxENM4V4iS4QTeAmw6DpWVlZU5RG+lT/6if/Z"/>
          <p:cNvSpPr>
            <a:spLocks noChangeAspect="1" noChangeArrowheads="1"/>
          </p:cNvSpPr>
          <p:nvPr/>
        </p:nvSpPr>
        <p:spPr bwMode="auto">
          <a:xfrm>
            <a:off x="15240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604" name="Picture 28" descr="https://encrypted-tbn3.gstatic.com/images?q=tbn:ANd9GcS0LHx-ovliKMOCjLiCVSaerxQNxFpwbXY8W1NhjJl_7CBllTmC">
            <a:hlinkClick r:id="rId17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295800" y="1628800"/>
            <a:ext cx="6086712" cy="40324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24277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9909" y="232646"/>
            <a:ext cx="8496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/>
              <a:t>How do you prefer the following foods?</a:t>
            </a:r>
            <a:endParaRPr lang="ru-RU" sz="3200" b="1" i="1" dirty="0"/>
          </a:p>
        </p:txBody>
      </p:sp>
      <p:sp>
        <p:nvSpPr>
          <p:cNvPr id="25602" name="AutoShape 2" descr="data:image/jpeg;base64,/9j/4AAQSkZJRgABAQAAAQABAAD/2wCEAAkGBxQQEhUSEhQUFhUVFRoZFhgYFBgZGhcYGxgXFxsYGxkYHCggGBolGxgYIjEhJyktLi4uHB8zODMsNygtLisBCgoKDg0OGxAQGzQkHyYsLCwsLCwsLywsLCwsLCwsLCwsLCwtLCwsLCwsLCwsLCwsLCwsLCwsLCwsLCwsLCwsLP/AABEIALEBHAMBIgACEQEDEQH/xAAcAAEAAgMBAQEAAAAAAAAAAAAAAQYDBAUHAgj/xABCEAABAwIEBAMGBAMFBwUAAAABAAIRAyEEEjFBBSJRYRNxgQYykaGx8AdCwdEUYuEjUnKSshYkMzSCovEVQ0RTs//EABkBAQADAQEAAAAAAAAAAAAAAAACAwQBBf/EACoRAAICAQQCAQIGAwAAAAAAAAABAhEDBBIhMUFRExQyIjNCYpGhYXHh/9oADAMBAAIRAxEAPwD3BFKICEUogIRSiAhFKICEUogIRSiAhFKICEUogIRJUygIRSiAhFMqJQBFKICEUogIRTKICEUogIRSiAhFKICFKIgCIiAIiIAiIgCIiAIiIAiKCUALl8urNAkkAdSbfFUfjfF3F/vuAa47NiZgAA6kAHqSZ0252K4ry5KLn5SAS6bvmebMJAF7Rc9Vklq4ps1x0kmkehsx9J2lRh8nD73UcQxrKNM1HnlaNrkyYAHUkkLzejjnsEvzFjhGUQC4XsCBYeXfsstDGsNNwaC0h1qbqjiwy4AQDMlpkE8sesCH1lrrkn9G0+ejsVPaLEVj/ZhtNp0kBzvUm0+Qt3WCvRxFcDO+rG4zho+DRCw4bj9KkS14DhaDSa7cm0PgyI2t6qzYbENewPZcOAI2METedDHVY6yT5lP+DQ5Qx/bD+SsjgbmnMxz2m18zj+uq+cS6u0Fri5wi/MbjoY1t9yrbI3WOtQDrdfuE+KceYSOfOpffEoeIxtZtRoo1HsMABoc6Mx1GpJteMpHe1/j/AGmq1HOa6pkcG5odUqNuLn3SRpsQRroul7S8GFyOvoD7wPxhefsz8xeYyFwufzXOXTXb19FPHmbVPtEpYY1uj0XOhx9wLnGWNtIMl4G8W0idrEhS7idQ81DEViQRyzB0sMh1BPbUHRcLhrRUpS10FmYn+Q2y6XLXEmbRrpF5fiCKxDsrXO3cJLHkNdcgAACDciblWbmkVrGmy4YL2zri7qZe0WMgBwNgZyiBc7gLt0Pa+m6Jpva60glsXEjKZ5rdl5dRxdRktJ2dYkQ6YkEudc8oIA3G6x1XhwdUJudGsMOjKOYAiDrcW10U1qJLyRlpVZ6fi/a5wE06JM6STe8dP1Wg725qsPPQbHZ5nbseq89w/FDScZc7LPMAQQRBBInedVuVa9IiziA0kFoIAJ5iDzQOl/Jd+ab6ZF4IR7R6Fgfbyg//AIjKlPueYf8Abf5Kz4TFsqtD6bmvadC0yF4VSeWGQSW/m6gE9911eEceq4BxfTPiMdOZrrAkRf8AldEdd9VOGof6iM9Kv0Hs6LieyvtJT4hTL2Atcww9h1adRfdp2Pn0XbWtNNWjG006YREXTgREQBERAEREAREQBERAEREBErlcdxRbSGU+84NJF4bcu+keqqvF+I1MRinUy2aNMuAbJEkACbHmdM+Q73UYXCHlYzlpcxc03eHZswIIgBuUkaHX1GDJrI8xibYaRqpSPh9AuNhmNjyybkNME6N1+F9FyMYwMqQS0SJAmIBJAi06DQKwjAEkRmDQYtHNa5NrXUU+HtrEnLBHLmi5g7EgSBfQwvOvnhHoKaS5ZwX1HuuB55mkWGkW9NIjSVq0a3MMwsIPvZjl01I7ARFtp1FpqezLY5SR0Aceutu1lxcbwZ9KXZpEQdiReCQBB1Pe/oeu19yo7GcX0zTc0G9MSCbflAGhdJHLvfXWxSnxKph6viUyS1sB7S6fEA94Ho4RYidfMHlViWPDszhmAFpEwOaI7EfLzU1qubkJc0mdADzOJ+PvZY7AKS4JuNrk9O4dxJlem2pTMte0Fvrseh2PeVuMeBaTOvdUDgmKbhppkOEAEkusSZOxidBMX5RtezYfirSBMD1HqFfGaZ588bizq46lnaR2+a8u4zw0io6bDUgDtct/vEmJ9NwAfUaFbMBH32VS9r8DDjUiQGuMdTBt2F1Vl4akv9F2ml3BlZ4MYDssNzOAJi5ZkdIJiQ3LJkTM75SvnjlLw6sPlzWzyzduVvLzdraayDGyweztCo2qwGnkYRLS0tGUReS33ZbJDY2Ouq2Kdek9xznN1cXXBhrTZuwdJ1vupeS1rng0OH4t1TDsdULZeXNMNADYy2j1HxOiyGA0B2rpuTI/uSI0In5TvC18ZimEDLHOYAa28yQbAW0Gv8vW84vEtpw0kuJEEAFxE59Q24jW/UpVs76Pis/PUBIjkeQNpMOi1zZu/U9Atxjg+nBEQ3IYGsEuYewgwe7e657MQcpcWOgFpGgmSdCdeXNpK6/gVKlEOPi08xBzASRJa2YI5rxrHpBTc0ccUaLHGQCJJzAmJ/KTMzef63X0aoNMNP5WkDcxJIOuoPyhfPHfEEZGTMA3AiwbmMnUxMDqstPDgNAzS+SLxsYBHoQuOXB1R5Pv2S42cDimVACabxkqgbttcfzN18ieq92o1Q5oc0ggiQRoQd1+cfEd4rWFriASTeAyW2+QHovXPw34pnpuovPM0y0HYaOb6H6rbp8tNR9mHVYeN5dkRFtMAREQBERAEREAUEqVzuOYzwqRIMONm+fX0Elck9qtnYxcnSN59QNBJIAGpJgBcSp7W4cBxBc7LNg3U9ibXVLx2LeQWF1QtLph1R75vfUmNNP3JXAx2JeXNp0SM7jB5hIJnLbaeuw3uFilqm/tR6ENEv1M9U/2opFgeA6SYy2kG3vQSBqO99Frv9rm6Cne9i6NI/lvqqbTwbcKwUqY/NLjmJLnSJc6dTA+VoCwVHPa5pZMD3xIki+xvO9unRUS1WR9Mtjo8flHewXEmZnOOYCo4ubIu2SfWJvoLESOvewtRtQAtLXRYkGT6xoqPi85kh0NAsIHMSR+YCTobf4ZWsK8EOl4LTHLmBBIiM40nsd/hnjNJ9F0sFrg9IjvCjKP11++6r/B+PnTEDKDcPJaIsCA4TJvImPymbEE9ujjaboDXtJNwMwJPotEWmjFKEk6NhpA7fr81jrklp5ZOwkSf0C+tTH2F9ED7AUnyQ6KZx/hLGP8TLfXXSZtG3oqq5jfFBcRlDtj7xEwANdd42I3keq18MHggxfqNPu6pfF+BeG7NDnQdC7l+DRMD1WSUdj/AMHo4cqkqfZxQ6q6nVNMXJyOMBpDSDIuIIE+ckRotms7wS3K/NmYCSCC3OIBAIJ3nf1W63EUw0UAwUy+WhuaZLtCTGpNoGtuyrHEbVYa4yGhpvN+o6Td9v73VST4pHXG+WXjgXFZLWz2IvOY6eW+qsGLw/isII2+Mj6/svNaLjSc05rvB12NswMm+s7WtEK8cDx8jXTYRpsY8lZxJcmVpxfBSPa576JygxSqSdDq2xB0BgAHtZcjhPD6tSsHtBAIJcHQXRLtQJAkZTAJgzJ6ege03DW1C0vjkzbbGNJ3IsqiHZC8MkAgzDuW2nKLdNQqoze1xNKp8mbA1WuqOwwy5qgc4PjvIbJv0/yytNlF4vMNyOJgnUHSfQn4dVu0sPGSpIGWeawgAEO79NeojosuBpSxoeQS29xAJDgW94AjXXU6BcoPIcithiDBvYa9iR/VdhmCBzGTAAgDMTEDaNSQtLGYN7nEiG020wAZjNoNBo0NA+Ji6svB6LaQlzwC14JaBoWggC9ybfJJI5ufZyqmFLWNMXiQCJc0be97riL/AAC06uDBzPAAd1BiD9nRbj6QqV87QSQWyBYOAPuk6kC66r2MIa9oc6Q0gREmDJg+hUaobyrUqPMS6DAYNCTacvlF7qeHYythq/8AENkHxDLCbOO+mxFl2cZhSwgGAIzHcyZtItsFycXh/EsCZDgQc242++qnGVM6+VTPZeBcYZjKQq05Akgg6tcNWn70hdFUH8Kq4y1qYNxkdHcgtJH+UD0V+Xs4p74JnjZYbJuIREVhWEREAREQEFU/2yxeWq1uv9nYd3OIPxAEK4FUb8QcFUD2V2xlhrCbEteHOc10GxuQNfqs+qv43Rp0lfKrOW6gxzpcASBGUiR6SYnusYq02uhsDmBhtuaztuzBPkvmm0uEBpjZstE9Yjrcg9josbeFlhzBupLtZ5nAD0tywCek2C8VP/J7PAxGIGYkxra489dFjqYiATE9Rf69P221KvhXEiWkOH3r381jOHrPOkRqSROxsNANNv0Utyo6TQeXmJEwTGYtIM/E32AWbAYMQ1z4MSWjqZ94iOoJBlbOEwZaBTzQA2CdMxkyOYTA7DfzWc0XRBIbPQzbbQaxPS6hZ2zUxpcXAti9hMwPeuSDtbTzlfeHpZHE6AA7QNYB/X4ea2GYNtjMmTBDS4gXMCxgDqY263+MfT5X2hpY4STESNNo0F10ja6MnDOMVWZy6SyRDdx1g3vMWPXZWLBY9lYS07XmxF4vfzVQwNTxAKbR+UkuO1zMjWZaW3/urCwVKbMraobUDnEkbN5B68v+oKyGSSdMpy4ovlcMvzL7yO3xXzVcCCJkQew1A1OhXIwHGW1HmnMOaBabkxtPn97dDx9ZmPI2ExAI1Pl1Wi1JGJxaZXuOcIawiq1s5Lt7EGdhr+5VS4fhMzpqgyZLha9w219IG2/y9Oq0mvZkixG/X19VTeNRRfUIN3azsLQ2N9AJ6T5LPKO117NkMjnGn2cLEmaGQ2e3xKjnDd8ZiOaM0NAYBa8dFHCOKQ5t3DKe1gIkHzgBaBqnPJ5hqZ/N1vbXt+i5tGt4byIs1zg0G5s5zfXQq6KtMhP2ene0NYupSDlDmiSCbzoIt239FVGQNvM6E6fuQu3xDEZsLqByi48/gAT9Cq/TfBLQA6JuSLn0trf/AMKiPbLF9qNlryQZMA66aN2t3C2aA1BgiL/qJ6e78CtOdTedtBbee0LKyp4sNZ77Ye6D7wgxptv0Uytm3i3hrWPfAYHsk5ZEC8R5NXziWOfLAX31e20Trc2mPqtmvhWkEEF3hmIJkTofSJEdFs1MRy9BO3p+qhuR1Jk8CxTaw8JjXM8OGkOBBEDLJkbxMr6xeJDHXIO4HX9t/gtN+MI0On18/Japq+ITmALbXJIJIdIEDaJUWTSPnE4ubS46mT300EAWPyWi1wAtoNfglVhc49r23F7T6fJfGFoE3nl3n6KSJtKi1fhq7/e3xYeC+e/PTIPzK9PXmH4bMjFu7UX6/wCOkvT162l/LPI1P5gREWkzhERAEREAWDHYZtVjmO0cI/qO8rOi41apnU65KPh8G+g7JVHQNdJc1wBgEEn3iPXzhdQNBA0j5LuY6jnpubAJLSBOk7KuUXPZyvBzDW+nw/qvLyadYpUumb45XlVvszeEJFgfkvptJoGnrI/UIKwPT4gj+m3TZT4bTfKJG+p+MyFGkdtmPwQR7sdYJ87EKH0Qdifs9VsPI2mfvdfAbOnXprtoLhNsX4G5mjV4cBdrspvboY69b99VzsRw4y2XQGhw7Em2abXmD0J2Vgq21LhfYx8Z2UucNNZ7EjTyhVvEvHBOOaS7KRhMS5lZzcsvrU2uFrAgOABA2mQe606tE0mPZ4hqPdVDqhMRmygFoAFh7pA7QrrisC1xzN106C17bWJnRUvG4D+GaaZgB0QZsSAQCbDLci0/S9TTi6ZpU1NcHJOJy1fEE5hB1MzabzeYvpqrjgeIZrnKO8xGa5OnKLRv3Ko2ryGgm8dSZPKABY/vGqsDiWgFwILg0EDmgwJEi2sj07qxtx5IuKlwWzDYyTcGDqTFug1mN79dAuR7aNHhuOvun5iPmTr1WCr4jGOewgxlOUkAQABE7S4kwBsPJZOK4kVqBgE8jgdPyh0A9eYNHruk3uSaK4LbKjz+oSD/AE87X9Vp8RpuFVr7ZXxlcAY5Q0Ob/in5OHcLebRmSSJBi1g06wJ3MC/ksfFMM59PM3KPCDnXJnKGgmNtRpvEzsroSqVE5K0WusC6gyx5miTIEDKet9YBj0XNaRzEibC9uYkkxA6AReNd1v8AD6niYQRe2kDWx/X5LTpUQZ1JgXNj/Np93WZcSaZZX4UYMW4S1rs2VziHOaNA2CfkRorQzCtoMaWEkECJ1I1Hc6rnYKkxtQF4DhDg0FoEyCJje2YGbmB0WxjcY4y4nlGgy37m/Y2jsuyd8FaiTXqSWkawXEX0zQJ2dO3qtF1eXWG1vv0XyKuVhmc0y42uNAPIax3WSnhJyuvzA5bdBP35KFE+Eabn7Rfr1/ZZJc9ha2Rf3tBm3jqYHzWKtTyk+n1kBZTiJDGC0F07dCLf5l06ZKbLOgC2vdY8+YHaOywNc4FzRO0+a2KLLX/qiQfCLP8Ahs3NiKjjqKUH1c0z8l6OvP8A8N2f2tY/yM+JLv2XoC9nTKsaPH1DvIwiIrykIolJQEoolR4g6hAfSLE7EtG/6/RfP8W3qfgVHfH2d2szrWxeEbU112O4UnFDv8FH8UOjvl+6jJwapnUpJ2jiVsOaTrtidHTY9ha3lKnxeoj5/D/wuvUxAcCC2Qeq5/8ACxZpcBNtyO0nVYsmOn+FmuGS/uPkEfLyUPpza/8AmI+c6+q+3UD/AHt+k/qo/h43Ajt+5Ve1krRD29J+X7L4fTB1vvFlixFenTkvqsHmNI8jNgFq1OL0BA8bNA0A1728juotrySUW+jcrMLmmCZ2kdIPTy0XP4rw8VWlpEwLfvPWw+axji1CoMhLnZrXDb3NiD5bDZZKnEqYAHNAJGo27ESfTsoNxaJpSi+ihUcK+lXh0mGm8nmgwCe8fdrbP8RIDbG1v9I8hAGvQLr8frMfUazL7xImBZ8ZYnpE7jRcqpScyHOsTJOhtBEgg5RaR+2qrb9mlU1ZvYRzokTpAg3sYFu0uHoFOLwENcaOYuzX57G+ltHE3mw0tJkZ+HU4LupYyLTEl8t7n3dlmYBGYiA12YS4jcCTbWGAjv8AEkiDlRTq2ENOo5jm5TMhpFxM7T2jvstijRzEaAdvgdO4j7t0PaLH0yM2XM6+QjlhsyXWu7Qag6QLm2jw+pmAtMTudoIFhob9ySDqpSR2MrVk8Bd4FZ+GMchDm3kZHEWm2gkX1yn0nDDKS0kEgm97CQNPvdb1XCOdkqA/8sDr+Ycsid4ayRGnqslTDSQ4mczAZ7zHqYuq5P8AFfsmq2mFj8zmgWB1IGxAB9TeLdFr1jADBZoAH1aPoFuDDSx0TyxHYjXvOn3rovYYMmTvpcTe/YlPJFUY6rQ5g79tmmJ+S2BjDkjdoEfQrRmRHqPl81u0qFg7QOGmv3fddo7ZrvJdeLEj+hPdQzTvm1W7Sw4czMNyY6WME+W/qstHC5WydnWbr2vsARt5lKOORrVMOZ6QBNtPshZAB8lsNpEgySSTc213genzWNwkkAdr2Fz9/FTiiEpcFm/Dj363drPq6/zV8VG9ggW1qzZkZG/EExHxKvK9bT/lo8vP97CIiuKjDii4NJYAXAcoJgE9CYMKiYvjuIe94q03U/B95zZ5A7TMWvIggD9ogr0FY/CEkgCTAJi5AmJPqfiqsuPequi3FkUPFlEf7TyObO6LQfPXKCL+kqMP7WZ3ljcO8wDBsAYvAJdr89F0PbHg9BtPO2m1jy6JaIGhNwLaBUzDYJ2bXzuT9TbbT9F5uXfjdNnpYY48kd1FswPtE+rcUgxv83vEaTA0Wy7jmwb84381S6dF9KoXOdLTHW0RcWtvPnOt1v0awiZuLk21VPyz9l3wY76O/X9oHNEwwaSbkadZ07kdFidx+pB/4cgdD59VxH1pBB0MkwfuNVpnknXKSYGnpGpkwAufLP2dWnx+ixv9onEC8E2AAHWDrtvPRczBe09UGKhkEkNfYCYmCdOglc/G0BTp+JiJc4gkNgcugtl1IH17KscZqmo5oZI3gGea153iICRc5eSfx40ui/Y7ijh4ThUdzTAmzpb21AmfRaNbF1Msl7iRJudo17xY6flK5jOWjSFg5oyzEARBy/X0K2AQ5oHl9biwudSqbd8sSgo1RwsXmMySYJE6+vaCBfoT1Cy4V5BJExqQTtJFx1gbCP06f8MJbG4BIvA/NAv1IM+S+6OGIDBqcp+I9LmCArb4ojuPrwSwggkWJmNLzH6LbbV5mxIAMnTTKQI0tYWjr1XzRZla64mWkEX952gIAJjy0KzAtExABAEX6QP0221C4uyuUuDle0R5Q7o74HSfmPgtzguOZig2m/NnAsSSQ6O+gcJMTrtpbie2HEGso5ZklwFzeZDjP/dbp0XJ9nuMeG8EkbakRtP0PxWpQ3RspbafB6RSw5AIgSdcpvzaz2ERPQDyXN4tUsA3QkkmLGGgiCPP5eS7nDsU2uwOiCRY2MWg2333JVT9v8aMNTAbAe45GTqNC93oJv1c1QhB3Qcr5OMXCrVgXgix0PaN4j4k9QrFQ4Y2nJgcwkxEn/qNzuOx6Ki8DxMPbHUTci3bpovS8dBow10ONwYuA6AfmRvumWG2RKMuKNGpSa8ZHWa4RyktNzAgjycO4gGRIO7hMCBRloIcb3/02AJvPlK5dTHspFoLgLDICbwN48/orO+Dh2kCLNiRJAP9D1m6qnG6Oxk0cvDEOY8Ns5rr6yJaInqLm61sTQBnW/XU6g+X9dlzf/Vm08SSHWnKb2kgSDsXQBbaV1sbWaCbiNRcegUq5phvyjSGFEWi1vgACfiPmslAZabJuZM/ykEAwIkjf1Xy7iDNMzXEbNMmJI01Ox+KyURUcRkpVnWN20nx9LzdSUGQc/Zn8PKYmLRH+G3osZdP3991no8Mxb9MLUaNpLGn/ucIWxhvZjHOdLm0WNB0L7nsS0OVixT9EHkj7ObaRA2Pz+migAAbaknz/eVYafsbiDd1Wk3ya5/1yrrcH9kW0XipVqGq4XAyhrQesSST6qyOnm/BW88F5Pn2L4W6k19V4ymoBlbEENEmSNiSZhWdRClehCKiqRjlJydsKCpRSIhERAaHGeFsxVI0n6Egjs4GQVSMbw6rQcQ5taJPM0NcwAjWdQNOhkbr0ZRCz5tPHJz5L8Oolj4XR5e/FNDT4m1rmIu4kX0GvZazm8stLBadC4RlFiZExa+14mF6wWBan/pNCS7waUnU+GyT6ws/0P7v6NX1/wC3+/8Ah5TNoztk6y6OkmXQY+PzWekGME1XssIyg76iDMkx5L1Cpwqg6xo0z/0N/Zah9mcL/wDUB5Fwjyg2HZQloJPyTWvj5R5Xi6or8p5Q2zO82M7duq0hgw0yL/evkvWK/sbhXfkLfJ37yuTiPw3oOcD41cAH3f7Mj5sm3mn0mRKkS+txPuyi4irLQ23LPxJndfeBe6CJERAkmxIIH1V0H4cU5/5irH+Fk/EiPkulh/YfDNGVxqv835f/AMw1VrQ5Cc9fiqkUCnWdEkt7W0A9RbzWWnXI0N9DaNQRYag916Mz2Twg/wDZB83PP1csjPZjCD/49P1E/WVYtA/Znetj6PM2Pc4tYzOTPusvbKRcQSdYHnMWXUo+zWKqx/ZlrbXe7Lbyu5elUMO2mMrGtaOjQAPgFkhXR0UV2yqWsk+kVDhfsDhsn+9UqdZ9jzNlrezQdfM62XTZ7G4BrS0YPDAGJiiwG2lwJXdRa4xUVSMznJu2zlUfZvCssyhTb/haG/NsLh+1H4cYPHw5/jMeBDXsqusJzRlfmZcm9p7q4oijFO0jjlJ9s8kZ+Dbqbpp42wNg+hJ9SHwfgrPg/YXlDa2Ie4ARDGhsjoS7Na2m2ogq6QijLFCTton806qymH8MeH5/EyVs1rnEVXEkbkvcZXbf7N0HNyuDiOmYifMtgx2mF2EXXjg3bRH5J1VmtSwFNjBSaxgpjRgaA3/LELE3g+HBkUKM9fCZ+y3kUqRCzHTotb7oA8gB9FkRF0EQkKUQBQVKIAiIgCIoKAlERAEREAREQBERAEREAREQBERAEREAREQBERAEREAREQBERAEREAREQBERAEREAUKUQBERAEREAREQBERAEREAREQBERAEREAREQBERAEREAREQBERAEREAREQBERAEREAREQBERAEREAREQBERAEREAREQBERAEREAREQBERAEREAREQBERAEREAREQBERAEREAUIiA/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77975" y="-1766888"/>
            <a:ext cx="5905500" cy="36957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04" name="Picture 4" descr="https://encrypted-tbn3.gstatic.com/images?q=tbn:ANd9GcRZ4upLqL0R_jwL5DZnxiOTYmgRxNw0Brob_tauN2KEDF27x0n4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t="13363" b="12183"/>
          <a:stretch>
            <a:fillRect/>
          </a:stretch>
        </p:blipFill>
        <p:spPr bwMode="auto">
          <a:xfrm>
            <a:off x="6863665" y="2909860"/>
            <a:ext cx="2205426" cy="1642017"/>
          </a:xfrm>
          <a:prstGeom prst="rect">
            <a:avLst/>
          </a:prstGeom>
          <a:noFill/>
        </p:spPr>
      </p:pic>
      <p:sp>
        <p:nvSpPr>
          <p:cNvPr id="25606" name="AutoShape 6" descr="data:image/jpeg;base64,/9j/4AAQSkZJRgABAQAAAQABAAD/2wCEAAkGBxMTEhUUEhQTFhQUFxQXFxcXFhgZFhUYFhQYFxgUFxYaHCggGBolHBcYITEhJSkrLi4uFx8zODMsNygtLisBCgoKDg0OGxAQGywkICQwLCwsLDAvLCwsLDQsLCwsLC8sLCwsLCwsLCwsLCwsLCwsLCwsLCwsLCwsLCwsLCwsLP/AABEIALcBEwMBIgACEQEDEQH/xAAbAAEAAgMBAQAAAAAAAAAAAAAABAUCAwYBB//EADsQAAIBAgMFBQYFAwMFAAAAAAABAgMRBCExBRJBUWEGcYGRoSIyscHR8BMUQpLhByPxUmJyFUOCstL/xAAaAQEAAwEBAQAAAAAAAAAAAAAAAQIDBAUG/8QAJhEAAwACAgICAQQDAAAAAAAAAAECAxEEIRIxQVETFCIy4ZGhsf/aAAwDAQACEQMRAD8A+4gAAAAAAAAAAAAAAAAAAAAAAAAAAAAAAAAAAAAAAAAAAAAAAAAAAAAAAAAAAAAAAAAAAAAAGjEYuEPekl01fksyG0vYS2bwV8dr03pvP/x+ps/6jHlLyX1Kfmj7L+FfRMBHp42Ddr2fXK5ILzSr0Vaa9g8bIm0towpLPOT92PF9e4pJY6VR3byvkuHgjDNyYx9P2aRiq+y9rY+EeN3yX10NX/U1y9SthmszBxfA4b51/B0Tx5+S3jtKPG69STSrRl7rTKJRdsz2Lz7vMmOe1/JEVx18HQAp4YyceN1yf1LHC4qM9NVquKO7FyYydL2c94qk3gA3MwAAAAAAAAAAAAAAAAAAAAAAAAAa69aMIuUmlFatgGU5pK7dkuJW19sxV91OVuOi+pUY7ajrO0fcWi59WaqWGlqny7uvieXm5/esf+Trjj9bom4vH1ZZKSinwWV/HXmRVRaknlnlnr/JKp0+Jtc4xteyu7Lq+Ry1ku+2zZJT0kYxg79Bl1y6P74G+UrLJN6aWy65sVXlp4dSCNkKpU5EnBbY3U1NNpceP8kecd7XJOz6p62bRBr5ZL7zIjNeJ7TLOJtaZV18a6tSVSb9p6LhFcI+RO2fV33ksll3lJjalqnJNevEt9l10ctZvPJ2dHhqei4pxurZ5+DNlktCNiMdGKz+rfclqb4yV+Py+8jZaMmmSIRslx+J7+EtTBLqYTrpLN5c39S+0Z6fwJtc/oRZYrcnvxd7a249DY2tHo9Ct2viFCKirZtX8835EKtfuRp476O1o1VKKktJJNeJmU/ZPE/iYaElx3suS3nYuD38deUqvs8y58aaAALlQAAAAAAAAAAAAAAAAAAAAAcht/H/AIlV07+zB2tzds2/h4HXnz/aEHGvUT035fG9zi59NY9I6OMk6J+Cgksl4aE+rFtZO2VkVOGxVtGidRxyavlfNffkeRLWtHY0/Zuw9NxWZuc0RXW66XIlXEWb5/eodqV0FO2Wc66TSzbd7dLc3wMKuKV916+nmU9TaGvREWvtR20V+8zedFliLivikkVUsRm7aN6Lhxb8yrxGNck1ezKahj5Qk7p7jet89Fn3fQwrK6fRtOMmdo8Ru7rbXvteFmz3ZOLV0756anB9v9uqVWNODdoJuVn+qVsu9Jepu7CYmvXluQjKe7rLRRXOUnkvmbvh28Syourn+LPqyrtu9tOa+BZ0sZaKvqRsDsx7q3prT9OfqS5YKKWbk/vuKRjyLsxqpfR7+cS1Zpq41LQ1zwDldJuPr6ZFNtLDV6WbW9FcY8O9cCt/kXwTKlkjFYtuSe81YrtrVfxNXqml45P0KmrtJa38hgsQpyT5Gc5Gu2auTrdj42VHds7JJZcO5nabN2nTrRvB5rVcV9UcLhsPvaonYdSpyurrqj0uNzKxvvtHHmwTXr2dyCHsvHqrG/6llJfPuJh7s0qXkvR5tJp6YABYgAAAAAAAAAAAAAEbaGMVKDk9dEubIpqVtkpbekbMRiYwV5tL4vuXEqsTt1foX7voilr1pVJbz9p/Du5EadJxe803d6cr8TzcnO7/AGnXHHXyXC2/PlHy/k5/bmPU6m/ZK6SkubXHysjPEU75q9396FNjako3t65nJl5FXOm+jojEk9okRxLve63beN+PgbKO0LXir3SWednfqcHtPaNWDdk7dNEQMP2xs7Tb8V8znWO7W5WzfxS9n057Qztc01NoLicTDbinnGXqZvaN9TCov5RZSjqMXtFJeWZWYrad3a5RV8Ze15W8iultJe7TvOT/ANOfroiZwVRdaR0r2is/MgVcfVrexh43k9ZP3Y+PFmrZOwa1Z/3Xuw/0pvPvlxO72ZshUt2MUklrw8h4xD67f+v7Do4rZX9NoN72JqSlJ57sXupt83m36H0jYWy6WGpRpUYqMFwXF8W282+rPMSrSilwV/N2+TJlE2ebJfVM5qS9omwlmrLI2Saaaaf1vyI1JNvXLTr33JKaSzv8XqCpqp1Vms78z1VFLge1YJZvJGcY8iE2vkl6OW7R9joVvbpPcqcv0S/5Lg+q8Uyk2Xs9we7JNSjk1x++p9EqPuempAxmz95qa95dOGtiMsfknSLxka6ZrwlOyXMlThdGqnHgzZdRTbYS0tEPs92NV3KseUvZa7/5sdYcNHEXkpLg0++zuWdXb9R6KEV4tnp8PPOONUcmfE7raOmBzVPbVTnF+H0N1HtE72nDyfyZ1rmYn8mDwWi/BHwmMhUV4PvXFd6JB0ppraMmtewACSAAAAAAAc32gq71Td4Q+L1OjbOS2u7VJrPN/E4udTWM346/cZqitxrNX5Oz8zGdPe588ivr4h2snpqSKOKyXP0zPI2m9Hdpo3VMLZNxS3nbXJPvdiJW2c3e/rw6FlLFrwI1bFK31FKAnRyO2dkXvkuJ827SbGtmkfYNpYlbupxW2nGUXZLPMzx5fxWnJ0Ttrs+UfiSWSbTV+8m4GvWqPdjKTZJqYKDrxi7pS3tNfddvVH0nsh2dp0qSyvJ+83q/4PVz8mIldbb9GEy/L2cpsvsjUqNOo5S0ebdvJnbbM7NRpxWSuX1PCPSKS5N/GxOjQ4N8OCt6nmXeTL/J9Gu0vRDwGD4J+Kt5Jci7o0efLpwItCnCDyik+CWXDRlhKurXExKM7plJtCf99cnBejZnQxO8rx1Ttnlo8yLt6t7slm4trLrx9GYYKcuPPzMqeqLpbRfYOtdpP/JZQgnn9plLhorevfwLGFZQ0Szd3zeVr+iOiGtdmNL6JcqZ6oEaWLR5HEPjbp3BuSvizfGmk9NeP1N1k0iuqYl3ytb1PXXet9CFkSJcM8xtJJ5HP4mT3/alktNNHoWWMxUr8/oRZq7vxyIdJmkrQwtfK978bWtZW0sb95X7/Q10qWfdwyN6goq+7ZvkQq2S0a9xLMyq1b6ZmeIklG+hojVVvIjf0NbPIYqdNqUXodlsvHqtBSWuklyf0OLcMs/voWHZqruVbcJ5ePD76nZwc9Tfi/TOfkY052vaOwAB7Z54AAADB4wDVUkUO2aN3v8ARJ/IvKqK/ERvroY5YVzpl4rxezmcVTTy553XQjOluxjF52Vs/wBRbYmluvpwfLoVyo/iSzzUX66Hh5cXg3s9GMm0R5V5Se7G668NTfOg+LfwM8FQk3PLdSdo53yXHpcynLO3n1OZ+jbZEq7LjNZ73myvr9lactd79x01LPQlLD8SfHfojzaPnlbsBQ31U3qiktPaVv8A1L7DbPlC3FJWt5Z/fM6P8E14jDZchXk+2/RPkiuhWcV7Wev8IjUMbbJKyWl38P5LmGGUlZlTtPZlll4PkQ3WtoLW9EZ4+EZu3vS9ppceF7+AxGPdlb46depzOJxkqcnGpZNPJ8GuDRDxO2knm/Epu30kaeKOixNdsn4PNZZp69xxT2lKatBSk1rZN+dtC17NbRnFuFVON84N+sX1Ew12yGuujt4ppGLm97p9SPHGxS1M4101dM22vgx00Tbo1zrdSP8AjGMdXyM2TonUqnI3R0fMgQyNqrcy0kMgV6M0rt6a+Ywr0u9ctepvxdeNs9GZ7LpcQ1ppIsn1tk6jh+JudF8VkbYRs73ytplbhn4WJFjdQjF0VKze643WefDXR/fAwdBJ5IsppX7iLXZRyWVEGtExwc/7sFx3k0/FCpU452+hu2Xh96vTa0V30ss/oX48t2RkepO1TPTXA2H0Z5YAAAAABrnEi1aRONc0VaBzu2Fu05Pjou9lZs2moq9278C67R0HKllwkn8V8zno1rW6Hj89tWtnfx1uSyru0W0VS1u+PobqmIvkeTjd5dLnn12dK6JmERZWuVdDJk6jiTWWvRnRJhAOPM0yxSRh+aumX2iumJxtp/Jqq095MTqZc/5MMTi1GL6ZGe1o07Pnv9Q8C1S34p70Gmuqbs16+iNnZjsYtxVMUt6bs9x+7Ho1+p+hdYyoq9WELZbyk78ou/xsvE6aNNWKRb8fFGtPWipezoRjaMUlySSKTaOzv9rOprVVF+Jv/LJmTx+T6CvxOBdSpTynFyjzWqN+E2vSb3YyV+XFd61O0qbLUivxPZmlL3oRfekFFST+SWVaxy7x+f8Au5txPZSlbKNu45/HdjFe6bCbX8v+f2TqX6LiG0ZJu6Vuf2hPbNOKblOKvpd/BHzXaHZaph5XvKVPnxXf06lrs7BKyss2dD8JW1WyPDZ18NourZK+7zeTfdyRf4KuUWy8Noi3oU7Oxzqq35ENL0XUcRlmbFiiCjDjxNfOjLxRPnWuiDXrq6XAym8tSJifd1zuv8Gkpsjo3WTz1Lbs/RzlLwXzfwKrBUm7L1+Z0+CpJJJaI9LiYu/I5s9/BOgZmMUZHpI4wACQAAADGaMgAVmM0aejOVxWHs/gdpiKNynxmBucvIwLItM2xZHDOYpalhBWWfT1IWLw0qbvZtev8meD2pGT3XlJetuR49YHHTO7zVdolymtH5GFKpdkfF1rO5jh8VG5i096Lr0WMnzNc5NaGUpK2Ron/nMlyyEz38V8CJtGqrZ6GVVpK5w3aztfRppwhJVKmeUXdJ/7nou7UhYrvpIumk9nRdmKilXrS13dyK8bt/I7CjJNcj5N/SvaUqlWtCfvSUZ99m08ul4+Z9QprvtyLvE8T8WRdeXZKp4WN27K/cSoRI/5iy9DZTqXV+P3oSlJm9kiInF8H93NdKvnZ3Ns56WL9aKd7MZUE87ETEYZNE6nUVtTTWkkmQ5WiZpnM47AJ3UkrO/icvSwapVHDgtO46/FVXds4Ttjt/8AL4mmnDeTptys7SSc2otcHo8sjBYXfUHSq17OowKS4lrTaOM2b2ow1RL+4oS5T9n45eTOmwmLi176fVNErHSemitMtnI8ZCqY+kveqQXfJGMMdGT9i8u5O3mzace2ZN6Jjjf3tO+xrT33aKy5/Qzo4WU7b2nLgXOD2fbgd+Lja9nPeX6McBhrF1QgY0cPYkpHfM6OWns9ABoVAAAAAAAAABqnSubQRoFdXwSfApdodnKc9Yq/Pj5nV2MXBFXCZZU0cFiNgVkvYqO3KSUvV5lVX2VjE7p0/wBr+TPqDpIxeHRhXFivg1nPSPl34ePWX9r9kv8A6I1fC7Ql/wBxR/4wj87n1h4SPI8/JR5Gf6OS36hnxLGdj8TWyq1qslycnu/tWXoa6P8ATdLU+4/ko8jGWCjyNFx0kQ87Pkmy+y/5apGpBe0vVPVHWwrXzXlxR0OJ2enwKnF7N5ZGWbjKl17LRme+yOnvKzeXI2QluvUq6tWpTecbrob8Pj4S0fg9V4Hm3hqfZ1Kk/Ra/jHkcR1Icq3K2mnEx/FM30TosViDTiKid0aISPGm8ydNkeiLXsnn/AJOe2n2aWIqOpNZuy7ktEdbRwm87/dizoYLoejg4yU9mF5nvo+b0+wkSwwvYaC4H0WlglyJcMKkbrjR9Gbz0cXgeyMI/pRfYTYsY8C8jTRkkbThmfSMnkbIlHBpEmNNIzBopKbAALEAAAAAAAAAAAAAAAAAAAAAAAAAAAGLiaamHTJAI0TsqcTs5PgU+K2FxWp11jFwRR40yyto4Cvgq8NLSXJr5qxpWKqr3qL8JX9Gj6FLDp8DVLAwfBHNXElmqztHFUsTKWlOS72vkWGGwk5a+R0scDBcDdGilwLRxlPZFZmysw2DsWFOjY3JHp0qTFs8SPQCxAAAAAAAAAAAAAAAAAAAAAAAAAAAAAAAAAAAAAAAAAAAAAAAAAAAAAAAAAAAAAAAAAAAAAB//2Q==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1524000" y="-1885951"/>
            <a:ext cx="5676900" cy="37719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08" name="Picture 8" descr="https://encrypted-tbn2.gstatic.com/images?q=tbn:ANd9GcTww8W-Sj_gRb53GASVlrePneadrOdENOgxgTvbD3_cWETquw_E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 l="5727" t="15273" r="6456" b="10274"/>
          <a:stretch>
            <a:fillRect/>
          </a:stretch>
        </p:blipFill>
        <p:spPr bwMode="auto">
          <a:xfrm>
            <a:off x="6863665" y="992233"/>
            <a:ext cx="2056844" cy="1743846"/>
          </a:xfrm>
          <a:prstGeom prst="rect">
            <a:avLst/>
          </a:prstGeom>
          <a:noFill/>
        </p:spPr>
      </p:pic>
      <p:pic>
        <p:nvPicPr>
          <p:cNvPr id="25610" name="Picture 10" descr="https://encrypted-tbn0.gstatic.com/images?q=tbn:ANd9GcQU2jHzTJeBIt2dpCISQ9_oQfRHarVSc76C00R-sJidTsERWYxdQQ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069091" y="5135729"/>
            <a:ext cx="2289682" cy="1498702"/>
          </a:xfrm>
          <a:prstGeom prst="rect">
            <a:avLst/>
          </a:prstGeom>
          <a:noFill/>
        </p:spPr>
      </p:pic>
      <p:pic>
        <p:nvPicPr>
          <p:cNvPr id="25612" name="Picture 12" descr="https://encrypted-tbn1.gstatic.com/images?q=tbn:ANd9GcQ_MNngn2-6cLeyyVRUT3d2CKKsPnQKy4wL7Oh4vAlMQNfn9HI0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514286" y="3086125"/>
            <a:ext cx="2406305" cy="1771184"/>
          </a:xfrm>
          <a:prstGeom prst="rect">
            <a:avLst/>
          </a:prstGeom>
          <a:noFill/>
        </p:spPr>
      </p:pic>
      <p:sp>
        <p:nvSpPr>
          <p:cNvPr id="25614" name="AutoShape 14" descr="data:image/jpeg;base64,/9j/4AAQSkZJRgABAQAAAQABAAD/2wCEAAkGBxMTEhUUExQWFhUXFx0XGBgXFxgYHBgXGxUXFxYdFRcbHSkgGBolHBccITEjJSkrLi4uGx8zODQsNygtLisBCgoKDg0OGxAQGy8kICYwNSwtNCw0LiwvMC83LCwsLCwsLDQsLC8tNCwvLCwtLDAsLDQsLCwsLCw0LCwsLCwsLP/AABEIALcBFAMBIgACEQEDEQH/xAAcAAEAAgMBAQEAAAAAAAAAAAAABQYDBAcCAQj/xAA9EAABAwIFAgQEBAUEAQQDAAABAAIRAyEEBRIxQQZRImFxgRMykaFCsdHwB1JyweEUI2KSFYLC0vEWM6L/xAAbAQEAAwEBAQEAAAAAAAAAAAAAAgQFAwEGB//EADERAAIBAwMDAgQFBAMAAAAAAAABAgMEERIhMQVBURNhInGRsSMygeHwFaHR8RRSwf/aAAwDAQACEQMRAD8A7iiIgCIiAIiIAiIgCIiAIiIAiKOzzOaeFp66nNmtG7j2HYdzsF42kss8bwSKLkeP60xdZ5Af8Jp/CyJDdp1fMZM7H0ChsXntcQ341U8ObrPiH9JtPl6epqu7jnCRydZHYn9QYUGDWZIMWM39lnp5rQIDhWpkEwDrbvvG+64g6sZImSe+oiN9pA9h2WxSMC3Ed45HPp/hcHeyXKIeu/B3ClVa4S1wcJiQQbjcW5XtcQoZlVYZZUdTkQQ0kSQRuRH7lXbprreSKWJIB2FQjT6axMCYPisNrcrvSu4z2exONZPkvKL4CvqtnYIiIAiIgCIiAIiIAiIgCIiAIiIAiIgCIiAIiIAiIgCIiAIiFAaebZizD0jUfMDYASSeAFynqfMKmLqtqkQxo0huqzQfmLTYyYI+mwusHUnU7sTUcTLWCzG3EN+oknn3GyjHV3OGnRckCCALSLkOMRHEzAj0zq9Vz2XBVqT1bLg+urETHyzEXvEiRa9x57zPbQe/VJbeCR3IE3ExpAv7bLdxGHgGHFv9IaeZ0yZjffcztwNCqHsk6nQTY3kDbSLQGzzHe9lXWDkZyCBdtxuS5u9htAi077b9lmE7W29BMWJMyBba60WYiIuZPy2eQ4wXfLcjaZ+9gvVZr6bS/SYPikBkgEiAGnxCAPTz5U9KWwwZ8TRsHAaiO5JtEOET3AuRNhyvGHxbSdzcagN7Dk3gb7/crFhMQSJBguAkE795BuN+OBwtx1fTEB0zGlomfJxja9tvyXOUTzB1LoXqOjUw9KkXgVANIHDgCQ3S7Y+GLK3Lgz8ZJBaQCN/ruB6j9lda6IzQ4jCtLjLmEsJ7xBEnkwRcK/bVnJaWi1SqZ2ZPoiK2dgiIgCIiAIiIAiIgCIiAIiIAiIgCIiAIiIAiIgNBmbUjiDhwZqBuo9htaf5oMx2W+qd1XGHr067QAXTwPmAgk+rXR7LzU64hgdoaZdpIkjS7+4O/H91Q/wCdCnOUKuzT/t2OetLKZc14rM1NI7gj6hV3p7rGjiNLHuDKxMaTYOP/AAP9iZ4urKrlOpGpHVF5RNSUllH5zDdDofGppIi9r6bQLxt63utmniniYMMDRcX0m5IOofNHt8vdeeuaLqONrUnzZ2tpg+JriXMgmdUCRJ3LTuoqjjROkcCbwL7CZuDM/NPEXWY4NbeCtKBL1MVMz4mibltux0za259hK8NcHCHSBdswYkCx1A9jI5+i0auLJdDXAECYIn77j2v9FjGL0xrNxAvqO5BsNUHvIPK9itiGDdwWmk0lzg55gSQ0G0xpDTpiZMWPe69/68/QW3aNgfEZg/5tsFomsXiCRJJO8ltzctJJ2FoP4ubKOOJ7HUf6QbSbE9tyPXhS05GnJaK+LLhDmgEAlry0wJG8xGqwF+yhhWv/ACxBkEmd9VyPl2MSbkeSw4V5qS02O74sRFgQ0eu9h33tPYUsY3SwACCBDQJE7NLTGqTPefvBR0o84IR9d5I8OkRphwA1C/c3FrbbX7js38JqJGCLzEvqHbYhoDPzBXMMxZrE7Nmxj8V7E8bjddt6ZwbcPhKNOfwAkkzLnDU6PKTZd7dZnnwdqKyyXRa5xrO/2X1mKYeVc9SHGUWtEvBnREUyIREQBERAEREAREQBERAEREAREQBERAeatQNBc4gACSSYAHmeFH5PnlDEiaT5IElpBDhPcFUv+IWfPqvGBw4L3Fwa4N/E/cNngDcniOIKkOiOin4R/wAatW11Cwt0MENEwTLjd23YKuq0pVNMVsuWeJ5Zp/xDx7alVlFsf7YLnu7FwED6CSPNqrWHYHMIDQQL+IwTY7QRFisObYxrjX1h4rl8aNLp1OcH3tZsfKTvIhVSpmscrIcfWm6klz9uDb6RZUasJTqJN5xv2XyLl07ktLF1HM+I6mWDVp0yS3aWunv3HI3XSsFqw9MU2uc9o2NQ6nekrj/QWcNp4h9d8wGFoA/E5xEAf9fsrxiOsKmgv+ADT/qMxPeIlTh+E9tmK3S16rdCPw/Pv4WTU/irWoVsOHfDjENc0BxBkMJOqHDdvke5IXKGYZhEAEu787TIPH+V17NaNLF4ZtSkT5cEOG4PmD7fZcvzjLKlB0FoD7P1XvuY2g77Kwqzk9zIrUHF4MmEy4x46hN9mgh08X3DR5RaT6b4wVGnENYY43PcAEm25+vEKIGPOoWufOLxsAQYF59uFsVK+5JBgRPFokiPr7dl420ijKLJHEup1Bpc3eIghsbze077efmoHMsvI06XzJ2tOkTpgkhrhtYd7LJ8ZjXXkBsTLubREQeZ79+Z3MOW1mkkeBpBcSAWi4ABO7b3BO9u14J6d+xFJo1qAawNIsYMkGTMx4gJhwjeew2OpZKmYk7yefXgAXIvYkf5jwOmcY5uujRqPpEEsexri0hpLSZBN5bEcxMKCw5fVeGsYXPk7TMzfUV3lHK3OqpuXBbctpuxLgyYnctJgtmTY82if2OtZdSIu4lxO5cSSfcqqdC9Mmk3XU+Y79h5AK90qSpZ1S2exrUKKpQ35HCxuBWwWrG8L2UWdUz3QxLmbbeal8PXDxI9/JVyo9esFjdDgfqu9vcuEtL4I1aGpZXJZkXxrpAI2K+rWM4IiIAiIgCIiAIiIAiIgCItPMsxZRALtzsBuVGc4wi5SeESjFyeIrLNxR3UGYfAw9Wry1vh/qPhb9yFHjqSZhgHaSfuqV1jm9SszS4mCZDRYCJ47zCzK3VaKWmm8tliVnVjCUpbYNz+GVKlqq4mo8fE1fDbqIsCA97vUyBPke6vdXFNdMEQOxmVyzp6q1lIau5PvP8AhSmFxL2yQSJ48vRZP9WcF6bjt7cl6j0tOkpJ9kze6lw7KsPB+HWAOmqBDov4T/Ow/wAvnwue4vITUqGfA/ZzWw4ahyw9iLmfsZV4xOIqQHBxt5A/v97Kg4nNnNqPMkODj+a629wqrzE0LOx+JuX3+/yMeOwn+lAgEkfNPE9h+91rHPDHzW7SvOOzI1LOMl1jN1OZLk2GDIdoHm4ST78K28L8xqwh6UcRW313Lb/DUgYRznxLqpeJ4bpaL9pAn0IKz9QjD4oOYC0u9RIjeFQcTXNNwE+CRYWBiYnvE/dbuPzKk9oDW6XD8QN9vsoapdjOn0mVSbnN7vxwiqZthfhuLZnSbHuOPyWTPQ2jXNNpeBppuh0GC+myoQeLOd24CsOLyJ1Wk2uZIOkwRILQYcTzJusXU3SOMxuYYmrTaxlE1YY95jU1oDAWNAJI8NrAKzBxccyeD5utRevSlwU7F1g1sxJBny48vurh0TkWHxFNj8XXNFjQXlmqJuQ3TOznSdgTG29pvKv4Y02wa9R1Q9mjQ36ST91bcH07QpfLTaIG8SYHnuuTuYLhZJRtP+xDZ7iKuMpjCYRrsNgWjSTBa+q3+UDdlP1ueYuDoYnC0cspA06TSfDJJAsXBoufmcTaBfyW5nGbgv8AhU3DSTu03MAgySQAAfrbsVr5VhywhlWp8VsWJ/ECQTI21bGd7LlVuHN5qceD2U40/hgv1PWWZliRWqNksLhqBMn8OqA3vxA/lUhguqXUvA8GrEeP5ZMbMP4zcbwN77Lw7Q4iOGASO3yTPeFq4rKmTFLww6GR6XMck3v2PkuCuFq42KjrSXDLZSzqi4Ah48WwNjvEQdjJhZamK7LlTcAKOIbU+JUfpfu1pLZ51HY+jRZXkYgG8+v+V0lUa4NC1qqrzyb76srGXxutDEZixjS5xAA5MAKJzHO2gTqHlcfqvIRk38KyX1HPJ0PA51Sp0Q6q8C5AHJtNhyoHNOp6tRw+C7Q3iG3Pv+ipdHEkuD6jdQNgSCWiDcdpCy5/i30gx2oMG5AtIt29VpSqVVDGMNEnZ06MHUitcsZS2x9PYs560qUGObVcHOPyki47yBE/vfZYKfVuKAFQVGvaeNLY/KQucZnWNUsDpl3i06hJtNxMqwZLX8EFpawbkiBNtu872VSV5UilnJiU79Qqv1Kaee2PsdU6b6lp4oaflqAXb38291OrkGGzFtAB7NLXi4lpDh7OEhX/AKS6i/1bDIAe3eNiO61aVXVs+S7fWPp/iU18P2LAiIu5mBERAEREBjr1msaXOMACSVSMzxYqvNQgxs2/A2gfdSXW+IcPhsBs6SfOIVVfjIsNgvmusXUpS9FcL7/sb3TbT4PU7v7EmariIDQfWGkfqoHG4R1SoGlpETfj/ttwt2hmeiZAdPdYTjCTPnCxNUlv3LVaxnVWnLS9u5vYPLJiGgwI+vdZq1FjfCRB9T+qi35gRsSAtd2PUMSccY3O1GylDaPBJGs0AtPsVz7q3AuNZrmctM/+m4+x+ythxUqOxNUf6iiTsSQfdsWVuycqdTPsdLmEqdCTWz/c578OpTdqd6R7381N4XMdYABJnYAGT7blW3C9KU68VsSXU6TSRpnxVI/KY37dlP0cXSw9OMLh6bBxa58yREn1J9Vva/UjnG5Q6bWuYNtLKfnyUX/8cxuIaPh0Xi86qngEX/mgx6BTWE6HNNs4vEtZ/wAWED/+3/2atmt1FiXkjX8M8CAJ94WoXmoLmX865PrdRxUksZwanp3EpOU5YT8FkGe4KiGtFQHSA1oY1zoAEAAgQPqtfF9ZhomnQcf+VRwYPoJJ+yrb8rDt4HoIXmlhvFJfqjgj9woxt4x5bfzPYdPoLy/57YJB/VOOqHwBjBwQz/5kz9FoYj/U1b1sQ8jlocY/6iG/ZbOJxoaN4CreZZ3uGrrGC7IsaKNFamlFEpUfSpCwE9zc/wCFG1OoA09rzv8Au6rFLF1a9UNdLWkxLQTHq7hTmF6WLyQx19wXcxPZvPqrXoxx8bRmV+o64v06blHu3wSGF6j4BMEEehmd+11ZcsxzSAajhERHv4p9TZR2SdKUzTc6u0yAbB0aXASLtm53uDYhQdAOaTDw4WFjI2G3cTPHZcanT4NZifMVIxlNtLHsi8Zl1FTjQ2g6psIbcADcuMaQAPNV5uavFV0uphpJOloc13aHAmZFr/ktijmVSlp+IKkAeFrab4M8g6YJ85UL1poADmgAFwJgwabzuHS8yTqNgOCSkbKPCFOKjUjIhs5xdbUWvfqYHHRECDY3gAE33UY7EHeSfflSPzUiHHsWgRMzwO1vaVFYug4DaP36rbSwtjS1vBIZdi3ObpDzaYFyL+Wyn8vxgL2gv1Ry6S5osYuT3VMwLjqgf/SkMLVl7nAjfccqvcJOGe5Zsav4iXnOTpOMZhjSkP8AivJG42/SDeQseSZdQbNQug3A1EucPION4hUlmPLStmrmgLbFUMbmv6UPO/nbPyLNmGJY92n8O3mD3Cv38MstNNlRxuZ0z6G/9lyvp1hrVW/yi7v6RcrvmQYb4dBgiCfEfV112oQ3yzH6tXWhU4kgiIrZ8+EREAREQEB1fgS+mHjdh+x3/suc1gQV2N7QQQdjZc06iy/4b3Aj0PlwVh9UtU5ep55PoejXWzpP9Cs1q8FfaOK/KV5xjDwtOgfEPosr0kfTpRcTPVxcrA7FLximaXGVqVawU40l4OkdOMok2YmyxYekK2JpNd8rTrd6AEx7mB9VtZFknx6NWs+qKbGHSAAXOc+A4ANG4g8XU50rleHw9U131zVfoLWsbQqS0kgkkQSXWjiL78d6dvpeeDI6hd0tEocv9SOzPNi9x4AlrR2AP90o52HNDNg037+6xY3B68VVJY5jBJhzYILoIlvvMKuYuuGPJEgbAXIA76vp5q1Snh6EZtPq9NXKt5wxHbD8ZX8+5esd/p3MltST2O/14ULTY1tw4j1gg+v6qvCqRckd915qY4nmArDPooUoxWFLJY8RiwBJNlC4vOIs2yhquMdUMNNhu47BbODzCnR+Qaqn85Ekf0Dj817pOLuIR2j9exLYHp7E4iHOmmw/ifafSbqSZ0vhacan/EPI81D/APmMQ++lxHdx/UyF6ZVxB5A9L/dRbfYp1Ly2T1VKkfv/AJ/tgtFClhmE+AAAWtP3XjNcU1oYMOG63Akk2DQBN4v7Ko419Vl3Ge9/7LUwWeta+Xt+Iw2c0mPQgwYg38/uGlyWDlcVaNehJ0qmp48+x1XL8NWbd5kOF9QGoE+Ys5l7TBHmq7i8k+C50ENZMyZOnytcm9t9gtXLsY+vUdVqPqNZTYBTosqu1Oa4w0nlxcfxHt5KXzLF0q7RQI0VHNIkOgC0lpdMukdryp0bmUfw5LbyfIxm47Mp+eYqlTrNaC6q8iXOqP8ACy5Aht+Bbfda4JxVNrAwwd3EnTqDiAHGbExPN4stbOA/C6wKOumBoL3uDnscXTYR4YPhjSJsebQuUZk+m5s+EF0hxE6XcmOR5c281cb2UonVSxh9y94bpEkN16nkidNI04iYMOcbj2UPj+l8Qx75oP8AhydLw0OEA+GS2S214KvmR4kVGU3tb4338Ug6dEBxadgY99+VYKtRoIvwRbuLH9VT/q8ozeVlEleSzucGxWT1dQ0U6jiYB0sPNiSdh6nusOIwz8O806kaokwZA3ET3ELsGb4QPaQ/S6mTckOMDvbttuFzHrTLqDHj4LnB2mC12pwtaxcZEdr77qavoV5qMf5+pOndqNTVEhqGID3hswCbnt6Kfw2CpkkNGq0eLuef0VWy+jeexv7D/KvfRbKMvNd8GabKYmLudDiR/wBb+auxhElO8qy3ySGW4l2HksY0DkCbgGdzMbcLp3Tf8QsLiAGvPwXyGwTaeIPA9VUOoxhqbXsaQYpucTIJAAsPUmy5W+sQbFT0pcFaVRz/ADH61BRcj/hV1y5zm4Wu6Qf/ANbjuDYQT2XXEIBERAEREB5e5QPUmC+KyR8zdvMdlLY2u1jS5xgBUjOeo3uJbROgfzQCfabfZVbqdNQamX7GhVnUUqfbu+CsYylBNlCYhhmwW/mmZuFQB1TU91zZogTGogRPnCi8XmRiGUy90xJOhvqSRMegKwo0pPjg+p/5tOlLTJrP84XL+hs16wNOXQOJJWHCZWHw4uEHaD/fn6rUp4bXDqxpvDTAYGkjVYmCTeB5XnhaOI0YbW1sgOu1gdYFxOzdwebFWIUs7J7nGvfToR1tfD/f6fuWv/xFOwuTvYkfcFZMTlVUgNZiMQwkgDTVeb+jiZH0Wt09jWva2G6J/CPlHoeyumLqUWmnBGokgf8AVQxKKk88HO8rpUVOUc5Wf7FM6vzc0GMo63OqFsF7jJgCJPmTsqE7EkukuP77jlb3WtVxxFQvkeMj0aDDY9hK1ct6brPN7N4nn+8fv1t29OEKalJ7vk+cnQpUNLq7vZt/Pt/o2v8AyVNrfZR4qvrGGNJb32B9/wBJKtuC6JpMc340mWlxlpgACZsZH2uVLU8PQoCWhmkvAa52tstjxEiLEW7evAm6kVxudLjrlSa0wWEV3Keln1CBUOmRIb8t+JkXsD6qw4DIsONRYWyzxOBMAXtLgbLwM2fBDCCYsSfE1pm7SG/iJ3Dh5AKHxGZkWc4c3Hc2I0uGiwAGrt57+ZcjJqXFWr+Zk0cfRHyiLQPDZziRG1433tstPGZuyQGmJbEmzZng8lV3GZ6CdFMl8jSGlouSBJ5+nF1JUuk8VUYXa6bZEaTLo8g6PD7BeY0/n2JUbKtWTcY5NTHY4uloMzx3Pl+irmByrEYl5+AzU2buNmzvv9Nl7xOCxLK4YWhrmuBDi7wyDIhx329V0jp/FMoNGhjdIJho2v8AnvKnOp6MVp3yanTOnSnUlGWVpXHD9kUCrk+YYRwIpvvMOpeMXH/GSPcd+5m+dL5ZSJD6pGo3l/4LEBrR+GAY+s7raz3MxWY7whoi4Cq2W5k10jXYH7ixXCVSdWO6+nc+gtumU6cnKb3fGd2vPz7Fsz3L6A1ljWTFy0QHC5IIsJub995FlTcFkznkDRpbdzZgzxwSW7ixJ23KlHZiSNLAXuIgR34W9gcyxOGw9MYhgFg0kgBzSSbyPA4auBBv9J0G4pqT+RndWtVSlGVNPPd4+nsQ2GxFXB1NWnjSLyI1TseN/O62WdeD4oADxY6yYsZAbpHfck+QUxSrmu1xqUWtcLC5uObxv2/tsobpPp5r61Wo+NIqQAeYAlV5KjNycluilT6fUqPVUWCUGc1Kh/2KTy13zRcAxuD+HeCAeOIVH6tZVa8F4vyOwsLeX5LueGoUwyGx7WXMf4l0SHNcOAZ9Lfv6qVmoxmtKOs7OlCDcTnFHFab+tvot9+LIcYMECQZ2M8KPe1p8kFMk2k2433W2mZji0SVHHvILS4kc33uvj3StTDNMn9+i3RTXpGRt5NVc2qwt3kRHqF+rMBVLqbHHctE+sXX516C6fdXxDDFgQfcH9V+jsPSDGtaNmgD6BekTIiIh6EREBzfrnOS6sabT4WW9Xc/ooXBOH4li6kaRiKs/zn81osxMLCrOUptn3VrRhG3jGPgz5z0+apD2O0nm2/lO/wBCqvisrrUpaXx4g5vzXMkgS4mJJiCVdsP1JoZp0g+qrua4v4lmiSeAJlexbjhJ7FepYetJylHD7MiW1HENG+jW4ukEkEs3A5Btt25lRuNwL/iNdUcILdcgRDC4ho83ER6KwYXJ67tWlgpPc0NNQEAxINwPxWid7qWwnSZga6znQABDRAA2AU/WjHdGZO3uJzjGqlpj9PnjO/8AOCEwWODQItFhYj3A/e6+YzMTBMypXEZPTp/M3V2kARPpuqtnuFLGlzJ08hQg4zlg3HqVJyksr/wncpwprhpru1N1fFaIcXeGWDxE6Q3ewBuNxEKdq4kNALbaTM+EeljxKoGWdS1rMcQ6DIJA1cyCRuL/AJLLmvUJbAgE7wLxP0CTtarqe3Y+BvYOdTMVhdsdibzLOS8u1CATJ8TrxcfMb7bbKDxeax4gRMWmLfvz5USG4mu4BrCAdpA57dl7q5G5rdT3SbxMWIJ+m26uRpQj+ZnBRS5PD80LhDSDF4tJMTsRqdttdaIFapJp0qjgLHTTMD1gKyZDXa57WmhTa5pDvi0yaThB8OpjfC4T3ABXSMrxuHpgteDJMyI/e6SraHpUTZsemu4g6m+FttyzkvSTqLK7H4htQaTBBbIMgggGxY69vRdBpdVOpamU3A0wTpJAu3g+sKL6wwbKg1tLGuMjW46RH/MxwqeMZRpAh1R1Z3ajLGf93iSPRvuubXrPUs58F2nL+n1XTrfFFrK/z7PsWHF5e/GvGmIDpk/kBzwt3E5RiMO0a/GI3FpjuE6bzDS0PY2LBwFzB3i9zdT+Kzh9do1gANB4ifVcZNrZ8I+ghT/EVeK/Mlnf2224KTjs+a5umkDf13jy324UCzLqzPEabmDynbzvKmsooMGKqxsH28pgmPddKruwzqGgM8YHzefJXWVZUnpijKnbVLrE60ny0tPC3xl584K50oKdJgcRJgGTz7qdx+ZCqT4QAREcKkjGGjVNPTI9e5tZTeVsdWeLEN3IFpVSrDmTfJrxp08Z/wCuxZsWIpC0SBcR28tlF9IYPUwHhxL/AF1PLh9it7Mq+mk/+k/WLLY6XpxSpj/iPyVGEcw37squWiLwWMsa1lgua/xJouc6k1okkuJ9IAv9V02obLSZkzaz9REwIC1LSOaqx2MS4nii/c4IzIfGQ7U2x8O5uPCWcmD+Em8b7rDgsuqNLnBriwT4h4hptBJA7OBG32K7v1N0G2sA5nhe0WIsqs/puu0D/b/3AbFuls7yXSCOfSfJa0soyoyXcoTMPLQ4wNV2tM6nD+YCPl7E78SpDLcqDnCytWX9AVqry54iYku8RMHciwHsPcrofTnRtLD+KNTu7rx6LoiEvY9dC5D/AKemHOEPIsP5R+qty8U2QvaEUEREPQiIgKB15k8n4rRvv6qgVKRC7hj8IHggiQVRs56WMks27H9VQr27ctUTf6f1JQh6c38jm2MEA7ypnIqIY3U75nBZcwySo2+g2PqveY0tD42HCp1YNLBuUruNb4U8mzSxV1ZMHmVEMEgFUN1aF9o44yucW47onVtY1UWDM6zXOJAt2VSzMAy2LRdTVKoXeiicwpEu0geJxDW+ZJgfmvFzkknGnBp+Cm4LLXBxgeIzpnt3KtGSdKBz2uqbOJknkgSfaOeJUvgMCxz3G4bIa3TclrSWggdzv/6vJWPMcQKLNLTfSWgSNInuBd3pzBXSveZnoTPzatV1NpcFczSpTp6vhABrmgy38JFzB4uP3ZVDG4l1VwpUvmIJvsBN5I23/JbOfZiXf7dO8mPMny7m37Cn+kMiDA3Xd7zLiN57avIR9ZU4/hw1y5fH7nFfCssgHMp4ZrfDUkwajyBEn3l0xNlPYcMrf7jH25uDC1OsGgyIiLQb3Eix9PqqRRwji+GgknhvO1l0pQ9VZzubnTOrVLaDhjKLXnDzXHwKZG+mTf19SonG9E1aRbre0Am7oNvRTvTGH+CA6Jc2D/cEKwZnm4rMGsCGjf8AU91560qb0xPpKlpTvFGpUXK7Pjvt5/Upea1ThKjWUhrhocTJ1SSRc7EQOVt4LOK9ZpY1m+7njb0jdbuQUTXqucGhzR4WyLW09+1p8lZa2FDIBDZ3sAA4GL+V/wAiva1aOeNz5afULi3boRlsnj/Rz0YOpRqhwEtfvwQRafVXFrC6kCyNXJNoWy7B/GdpaJIi/wCc/b6L3WyqoyAQdMifSVNQVSKk0WLLqFalBRi/qfOm+ny4mo+CXG39PH6+6tzcGymIAuvOBozbXptxC3McYERdY8m5JzZtVa0pSUclWzmjrOkD19lJ5FSLGCe30ss+Aw4f8R/YR/dbGXjb0v8ARdnTxTh75ZGVXMpx8YX3ZtOeCAe+ylcgoWM/zW9ICiKjwXRG35xf0VjyRngCu2KzUbM292pY8m+aa8HDN7LMi1zJPDaQC9wiIAiIgCIiAIiIBCxvogrIiA0cRgGkbBUXqzKIOoBdHIWljcEHiCFyq01OOCza3MqFTUji1fCrxQwl9l0LH9JkmWH6rRp9KVp3aPYlZ7tp+D6KPVaWnkgsLhCYC3cD0+5zzWAnTZnaYgnztb3Vty3pYC9Rxd5bD6DdWSlh2tEAQFYo2ul5kZV51J1E4w4ZyjC5cWM0uHiA9T5SN1gxOXVavhawvM2A/wDcR8vv/hdZrZfTcZcwH1Cy0sM1vytA9Fwh0uEajm3n2MOVCLeTlLuiP9LhatZ/jrkC8WYHPaH6B6EyVsUIp0nAg3EDiBHf3P2XTMZhhUYWnYiFVj007VA2uJMe3nZR6hb1pzi6XGCMqOWczdk9TEP0tGoknnmxcTGyt+Rfw4bSbLrvO/6DyV6yfJqdBtgC47ujf/CkoV63oenDD5J06elHNMf005uzZVWzfKQYFTW1gMu0i5HYdvVdydSB3C08XlNOo0gtF17KhFvJoU76tThojLY5L0xgG02TGnUdQAHdzoHfk/ZbmZv11dLOPz2P0Vgx+QmmYbq3ta0R37rPlPTesgubAH7v3/ssONGvKu4td+TJdObluZOjciDKeo3LjN+3EeXPup/G5Y1zCI4UhSphogcL2voYxUY6S1FYOd1MK9sjaONtrL18CpBBO8QRtHMK54vKmPJOxO8c+oK8YTJ2MM7nz/RY76W9fOxsrqS07rc0MryzTSgiCbn3VawYc0nuDBHnJn2XRdKhMwyLW4uaQJ3tyrd1a64x09ivb3emUtfcrbi55iwnkfortl1LSwDyUfgMkDDqcdRUyApWls6WW+WQu7lVcRXCPqIiulIIiIAiIgCIiAIiIAiIgCIiA+QmlEQH1ERAEREAREQBERAEREB8IX0BEQBERAEREAREQBERAEREAREQBERAEREB/9k="/>
          <p:cNvSpPr>
            <a:spLocks noChangeAspect="1" noChangeArrowheads="1"/>
          </p:cNvSpPr>
          <p:nvPr/>
        </p:nvSpPr>
        <p:spPr bwMode="auto">
          <a:xfrm>
            <a:off x="15240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16" name="Picture 16" descr="https://encrypted-tbn1.gstatic.com/images?q=tbn:ANd9GcT91z4jepUecI9u9MpF9azkFf93xSGwza-xJJ2xQ1kwcLFPuXOffQ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9637319" y="884178"/>
            <a:ext cx="2160240" cy="1618095"/>
          </a:xfrm>
          <a:prstGeom prst="rect">
            <a:avLst/>
          </a:prstGeom>
          <a:noFill/>
        </p:spPr>
      </p:pic>
      <p:pic>
        <p:nvPicPr>
          <p:cNvPr id="25618" name="Picture 18" descr="https://encrypted-tbn1.gstatic.com/images?q=tbn:ANd9GcQtkLb2wuuf0z0G00dtA4H5gUitdQcBUzMzcHD1agaHSvRWybuS-A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/>
          <a:srcRect l="5074" t="9545" r="4867" b="10274"/>
          <a:stretch>
            <a:fillRect/>
          </a:stretch>
        </p:blipFill>
        <p:spPr bwMode="auto">
          <a:xfrm>
            <a:off x="451368" y="5135729"/>
            <a:ext cx="2450064" cy="1449334"/>
          </a:xfrm>
          <a:prstGeom prst="rect">
            <a:avLst/>
          </a:prstGeom>
          <a:noFill/>
        </p:spPr>
      </p:pic>
      <p:pic>
        <p:nvPicPr>
          <p:cNvPr id="25620" name="Picture 20" descr="https://encrypted-tbn2.gstatic.com/images?q=tbn:ANd9GcRStchMesCjdBOe0mx4pkltvzqnIxy7OFq-8Q2kR4bn25UD-SvP">
            <a:hlinkClick r:id="rId15"/>
          </p:cNvPr>
          <p:cNvPicPr>
            <a:picLocks noChangeAspect="1" noChangeArrowheads="1"/>
          </p:cNvPicPr>
          <p:nvPr/>
        </p:nvPicPr>
        <p:blipFill>
          <a:blip r:embed="rId16" cstate="print"/>
          <a:srcRect l="12318" t="21000" r="12237" b="12183"/>
          <a:stretch>
            <a:fillRect/>
          </a:stretch>
        </p:blipFill>
        <p:spPr bwMode="auto">
          <a:xfrm>
            <a:off x="3571093" y="5135729"/>
            <a:ext cx="2205163" cy="1498702"/>
          </a:xfrm>
          <a:prstGeom prst="rect">
            <a:avLst/>
          </a:prstGeom>
          <a:noFill/>
        </p:spPr>
      </p:pic>
      <p:sp>
        <p:nvSpPr>
          <p:cNvPr id="25622" name="AutoShape 22" descr="data:image/jpeg;base64,/9j/4AAQSkZJRgABAQAAAQABAAD/2wCEAAkGBxQTEhUUExMVFRQWFhQVGBgUFhUUFxgXFBQXGBcVFBgYHCggGBolHBQUITEhJSkrLi4uFx8zODMsNygtLisBCgoKDg0OGhAQGywkHyQsLCwsLCwsLCwsLCwsLCwsLCwsLCwsLCwsLCwsLCwsLCwsLCwsLCwsLCwsLCwsLCwsLP/AABEIALcBEwMBIgACEQEDEQH/xAAbAAEAAgMBAQAAAAAAAAAAAAAAAgMBBAUGB//EADsQAAIBAgMFBQYFAwQDAQAAAAABAgMRBCExBRJBUWFxgZHB8AYTIqGx0RQyQlLhFWLxM3KCkiNDshb/xAAZAQEBAQEBAQAAAAAAAAAAAAAAAQIDBAX/xAAiEQEBAAICAgICAwAAAAAAAAAAAQIRAyESMRNBUYEEFGH/2gAMAwEAAhEDEQA/APuIAAAAAAAAAAAAAAAAAAAAAAAAAAAAAAAAAAAAAAAAAAwDJgAAAMgAAV16yhFyeiLDie0M3Je7WWjbJVxm6zS225XairLr5kae3s3eKtfLPN9TgVcTCEd2Lvz7fM4lbGtvicrydvZh/G8t9PqGGxUZq8X3cS4+b4DaO7bN/Y7VLblRLOWXYm/5NTkjnl/Gynp64hOolq0jyU9uyk9cvD6Go9o736sh8kT+vl9vYT2jTXG/YitbWh1PJKs3lftLYTd8pflQ8y8Mj1kdoQfPwLI4uD/UjyKxLtpZ/Uz+IeVsi+TPxPZKoua8SR4uWMz1/wAltLasr/C3l1yL5J8VevByNn7aUrKeT58O/kdcsu3Oyz2AAqAAAAAAAAAAAAAAAAAAAAAAAAB5r2jhLedk3ezyTeit9TuV8dCKeel/8HjcTtKtVqfAm4Xd28rdLasznqzVdeKZb3HHm7srqQSXad3+murNJyUZO6T14Xs/mWz9kavCcH3teR5vCy9Pozmw63dPLylyzL8Ni5ccnfS51sTsOtS1hvLnFXXjYq/A1IrelRlbm4v7Eu47eXHcetX9tffcuvYWe7dl8KXO5TLGtcUuFiFHFb04x1vJJ9jdhMozlhlp18HhpyTUEmlbN5Z8k+Ju0dlpJbze9/bw6aZlyxSVov4baWsrW4FrxGV/VuZ1ljw5XJrxwsE87vt0JTo0/wBqu+r08Sz319HkQ94nwT7jW2O0VhqX7V8/uYlg6T0VuxsuhCLV7eBiVGPBsqbU08DBaSfZkbscfWilGKjKKyvnfvNV4X+9+AVGS/Vchvfvt0Ke1anGnfsN3D7QjLJpxf8AcsvE40ZSXUy6j9I1ti4y/T0SmuaJHl3X7PAlHGNaPwL5M/HXpgcCntSS/V4m3S2tzXgXcS411Aa9LGwlxt2mxcrIAAAAAAAAAAAAAFOMbVOdtd128C4hWjeLXNNeKA+f4SpLfnGTe6rfm1z7Oxm/GrZJQWWuXU18Xgpwk04tbzv/AI+ZHCYjcytfX/Bwu/t7p466XQU072d73WeluPaen2dtFSh8btJZPJq/U83/AFK7yjoTnjsuDvy8uhrG6Y5MblO3o6m1IrRN/Iq/q1/0fP8Ag4LxfO3XyRbh66do9btvLLk2a25eEiG0tmU6rvGO4+mafdbI0aPs3FSjL3j+Fp23FZ2d+Z1auKjole3gQljFwzM3DF1x5uSTUrUrbETe8q0k+iWviZo0asP1xqJc04v13l0q/pFfv+Dy5Gfjxnpflzs1e/1FtCtGTt+V8nk/syyVJo14TTykk+V+BsUq9mkn3alkYqzD3SsN4ujNSvpfoUVFYrLDqEPemEYcCKt96TjVNW4bC6bfvFx+eZhqPJGuslfh5mFPJF2mlrjH9vzZB01wbXzK51blbkTbWqvbktHfs+xfhtpyhx7noc1V87cn5F8aqlrmuZqVLj+XqcFjY1FlrxRsnk6KaalCWh6LA4tTWeUuK80blccsdem0ACsAAAAAAAAAAArr0IzVpJNetDh4/wBm07unLP8AbLTx4M9ACWbaxys9PA1IODcKkXF+F/uQlQd0+HrJcj384J5NJrqrnP2pgIum92Ki4/ErJLtT53RnwdflePqO1/HszK1W620XabFeFvI59f4b83Zk01Ltsuu+HEw8QldczQnNLjwIRnbMm3SYuhLF2XUx+JvZ8TnzlnfgZoy1JtrwmnXVa6uWqpy1OVTqMvjVtkVm4t339u03411JHH96tXqToVbNXyu7eJKmtt6dZJ2bt64EFiL6FGMfxwds7tdzTKIStPPLzOdyu9O+HFjcN/be3iamlqavu7ZrTly/gtpo3HHKaTlVbz8FwIKeXeWbtwqZWdqVMlvEnTIOJFUVXaVuDz8OBbGTXDLhYTjezWqZYlvK98/qF2nTq+rHRwWN3ZJnKUnoISNSsZYyvcxldXWjMnH2Di7rcb6rzR2DrHms1dAACAAAAAAAAAAAFGNpOVOUVq07dvAvPL+1GPk5e7jLdikt5q+r4ZfQznlqN8eNyy1HKryur6Zq66rX11NDELJZXzfbkVYWuott6Tdub/3vxNqsrX+pzwy8o9PJx+GTkVHk3bV+kYS4M2KkOZTF3eSv8hWpU3mX0aOVxRoPNtI2YQy0B5fTCo5k5U7F1OmX7hWNtGMMydSndFtWJG5VlSr3cVLlZr14mti07b2tuHG3Q2IxvF95TU0XZY45Tt6OLLXTGDxytrlwOgpKWadn3eNjzlWFsuDeX2bNzBVt2yedtOgl+q6cvD15Yuv7y2q7+BKFXLUqnO6yKsTRdrx14p+RuyvJNW9tu2XPtK2s8yOHqNJKUvissrWXZ1LXUT1X8E9tXpVe3Enh5J521XzLFC6KU2s2tB6TqsVeveiCnbTQjWTVnxd7o1691a2a4om25jt1MJiNySkuGa+x7KjUUoqS0aueAoyX2PV+zmJ3oOL/AEv5M64V5ubDXbrgA6POAAAAAAAAGJSSV3oZORtjF/pT7bcSW6jWOO7pfV2pFOyV1zTR4zaddzcs85N59vHwNnGYtQTz4q9/XaalWN2rdfXzPNll5dPbxccw7c3Eq3cn9LF+CqSlHdlwWT4vLiTnQ3nbqbdDDvPPV99tfqMOq1yWXHTn14Z2MUKOjzOhOhz4aPj3lSjY6WuMZii2xhMwwym5ElMqTMylYouqSTRqydie8VVXZFno+1+Hldd5q42k75d/3MYWrm0+JZKr3mLNu2OVwy2qpUk1mr9pH3Tjwyv64Fqnbjk9HrboWON9N1+uwxp1+TYqmnabarb2TOdezva1u/6F0a0Xx8jWNc8sGY1bNxd+nVGzGoa9WKks8+uhXGDWV7lZvbaldPLj6zLI196NrFdOX0KMVTcXvLR2uKs1W1XknlyKXHIohOxYqnIyutek+q4HZ9natqlv3L15HGVsvmbmyKu7JS5O/ci43tnkm8a9sDEZXV1o8zJ6HhAAAAAAAAaO1Md7tW/U07d1vuear176na21sidWcZwmk0rWle2t8mjlY/Zkqe6knNy/am7HHPderj8JJq9uFtKO8nlrx0I4Ct8CTd2rJtdMr9/3N3aGDnH80Wr81Y4lSo4STSvzXFrp1OWvGvXhfPHxju04eu1FieneimlVTStpa6ZKTOunktQrP15org+8sfpkXEml2XIthkCxKkmQnzMswjTNSua2Kqlledr8jnqreVyVrCLayy19MxGtddePdxKcZiUkc2G0YrK+TyXrxM706XG2OxSxOdmYrV9xXTsedxOPu92ClKTztFbztztyOhgNlVKlnX+GP7U/i/5NZLsXiLlFxw/K2l7Sre93uOpLh7u19eKeS7Tt0Z76vOFnpaVm/loQwuEhTW7CKSWeS+vFvqbC5mI3lZ9RVOo1kWUMzLpmVPkjcc8sl8Y8kRxf5LdbeZOEjGLfwW7X8mWs4e+3NpV9FYu3mzn4dG3CRK6a0sp5Zs3cPUt3pr14nP3lyuzZ2dTc531by7M9EZntrLubr3Wy/wDSh2eZtlNCG7FLkki1HpfOvtkABAAAAAAMNmQBr181ZpNdVc0J0bflio9iS+h1rFc6KYWV5XaNFauyfM59CvGWSavy496PVY3ZW+eY2n7MvVLPmtTll5S9R6uOYZTVrE6RQ0c2tXxFDJrfj/dk/wDsvO5Gj7QUpO0r05cpZLuegmUq3iyn+uhKRBslvp6FbqFYHIy5lMpnOxmOtkhtZjauxtVs59TEbvaaWIxzfHP6HKx+0LLXQxa74Y6W7Txz0vxJYHZc8Rq3CKzTtm+W79yHs7gPxF5y/wBPPdf7mnZ26LQ9zQp2t2WObrctKNm7NhSityKTaSb4u3N8ToxiQiix1LLqakee5JxitdCM6timpWKnLM1IxbV+/fqZg1dlEUWplWNqM0l/BTia9ot31yV+pFu5ytr4h726r/DbTS7zefZYlrphhtfvJcSHv0jnzpz5eOdr8Ta2Vgp1ZJSvl0+G3myb707/ABSY+VvTfwmElWklFXv4Jc30Pb7I2TGkucudrW7EV7HwahGyX8nZhA644ydvn8vNcup6SiiYQNuAAAAAAAAAAAAAAGHEyANHGbNhNZo8htn2KjO9ke9MOJLjK6YcuWPqvjk/ZPE0n/4qkorlqvB5E6WAx6yfu5dsWn8mfW54dPgV/hFyM+EdP7FvuPmH9Dxc1aU4wX9kfOVyr/8ACXznOpJ9Zy8mfVVhlyM/hkXxjF5snyar7DRS1n/3l5s420PZGEdU5f7m5fVn26pg0+Bydo7FUkyXFceW/bwOxaKhRjGK/LdZcM8165m8hjdhVqUnKnn0eafaVUsVwqRdOX935e6Rxs1Xq35TcXOpYi6hY6Savf7GjiNo0oZOV/8AbGU//lM0xrbYzJxRo0tsUpPWXfCovrE2Y42HBTk+UYS80kaTVbCLLFFKtOX5aFT/AJbq+jZd+BxU8oqNO/G2+12Xy+Q0m5PacKZiUlwV2beC9mav/srOXbGPlkdzCez8Y6tv5CYVcubH8vN4bZ8pvPwPTbM2WopZHUoYGMdFY2owsbxxkcM+W5dfSNGlYtANOQAAAAAAxcyBgAAZBgAZBgwBIGLi4GQAABi4uBkGLi4GSMomUZA1qmHTNaezovVI6QA4z2JS/ZHwQ/osP2rwOzYWGl3XIWx4ftXgWw2ZFfpXgdKwCbakcHFcCyOHXIvAEFTRJIyAAAAAAAAAABhgYuDDMASMgAAABgwAAMgABcAAYAAXAAGUSAAAAAAAAAAAAAAAAAAAAAAABhgARAAH/9k=">
            <a:hlinkClick r:id="rId17"/>
          </p:cNvPr>
          <p:cNvSpPr>
            <a:spLocks noChangeAspect="1" noChangeArrowheads="1"/>
          </p:cNvSpPr>
          <p:nvPr/>
        </p:nvSpPr>
        <p:spPr bwMode="auto">
          <a:xfrm>
            <a:off x="788068" y="992233"/>
            <a:ext cx="5657850" cy="339599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u="sng" dirty="0" smtClean="0"/>
          </a:p>
          <a:p>
            <a:pPr algn="ctr"/>
            <a:r>
              <a:rPr lang="en-US" u="sng" dirty="0" smtClean="0"/>
              <a:t>Dialogue</a:t>
            </a:r>
            <a:endParaRPr lang="en-US" u="sng" dirty="0"/>
          </a:p>
          <a:p>
            <a:endParaRPr lang="en-US" i="1" dirty="0" smtClean="0"/>
          </a:p>
          <a:p>
            <a:endParaRPr lang="en-US" i="1" dirty="0"/>
          </a:p>
          <a:p>
            <a:r>
              <a:rPr lang="en-US" i="1" dirty="0" smtClean="0"/>
              <a:t>- </a:t>
            </a:r>
            <a:r>
              <a:rPr lang="en-US" sz="2800" i="1" dirty="0"/>
              <a:t>How do you prefer to eat potatoes? </a:t>
            </a:r>
            <a:endParaRPr lang="ru-RU" sz="2800" dirty="0"/>
          </a:p>
          <a:p>
            <a:r>
              <a:rPr lang="en-US" sz="2800" i="1" dirty="0"/>
              <a:t>- We usually eat potatoes roasted or boiled. I prefer boiled.</a:t>
            </a:r>
            <a:endParaRPr lang="ru-RU" sz="2800" dirty="0"/>
          </a:p>
        </p:txBody>
      </p:sp>
      <p:pic>
        <p:nvPicPr>
          <p:cNvPr id="25624" name="Picture 24" descr="https://encrypted-tbn2.gstatic.com/images?q=tbn:ANd9GcQEHyl5ZTUJ8NunHJBW2Z-OXkwSMf9_mCbpL6QhSBcePd65A5AE">
            <a:hlinkClick r:id="rId18"/>
          </p:cNvPr>
          <p:cNvPicPr>
            <a:picLocks noChangeAspect="1" noChangeArrowheads="1"/>
          </p:cNvPicPr>
          <p:nvPr/>
        </p:nvPicPr>
        <p:blipFill>
          <a:blip r:embed="rId19" cstate="print"/>
          <a:srcRect l="8909" r="2001"/>
          <a:stretch>
            <a:fillRect/>
          </a:stretch>
        </p:blipFill>
        <p:spPr bwMode="auto">
          <a:xfrm>
            <a:off x="6445918" y="5135729"/>
            <a:ext cx="2075114" cy="14987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064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8941" y="78585"/>
            <a:ext cx="10364451" cy="1596177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conditionals</a:t>
            </a:r>
            <a:endParaRPr lang="ru-RU" dirty="0"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31223" y="1554162"/>
            <a:ext cx="11660777" cy="468117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 sz="2400" b="1" i="1" dirty="0"/>
              <a:t>0 Conditional: </a:t>
            </a:r>
            <a:r>
              <a:rPr lang="en-US" sz="2400" i="1" dirty="0"/>
              <a:t>If + present simple + </a:t>
            </a:r>
            <a:r>
              <a:rPr lang="en-US" sz="2400" i="1" dirty="0" smtClean="0"/>
              <a:t>present simple</a:t>
            </a:r>
          </a:p>
          <a:p>
            <a:endParaRPr lang="en-US" sz="2400" i="1" dirty="0"/>
          </a:p>
          <a:p>
            <a:r>
              <a:rPr lang="en-US" sz="2400" b="1" i="1" dirty="0"/>
              <a:t>1st Conditional: </a:t>
            </a:r>
            <a:r>
              <a:rPr lang="en-US" sz="2400" i="1" dirty="0"/>
              <a:t>If + present simple + will </a:t>
            </a:r>
            <a:r>
              <a:rPr lang="en-US" sz="2400" i="1" dirty="0" smtClean="0"/>
              <a:t>+ bare infinitive</a:t>
            </a:r>
          </a:p>
          <a:p>
            <a:endParaRPr lang="en-US" sz="2400" i="1" dirty="0"/>
          </a:p>
          <a:p>
            <a:r>
              <a:rPr lang="en-US" sz="2400" b="1" i="1" dirty="0"/>
              <a:t>2nd Conditional: </a:t>
            </a:r>
            <a:r>
              <a:rPr lang="en-US" sz="2400" i="1" dirty="0"/>
              <a:t>If + past simple + </a:t>
            </a:r>
            <a:r>
              <a:rPr lang="en-US" sz="2400" i="1" dirty="0" smtClean="0"/>
              <a:t>would/could/might </a:t>
            </a:r>
            <a:r>
              <a:rPr lang="en-US" sz="2400" i="1" dirty="0"/>
              <a:t>+ bare </a:t>
            </a:r>
            <a:r>
              <a:rPr lang="en-US" sz="2400" i="1" dirty="0" smtClean="0"/>
              <a:t>infinitive</a:t>
            </a:r>
          </a:p>
          <a:p>
            <a:endParaRPr lang="en-US" sz="2400" i="1" dirty="0"/>
          </a:p>
          <a:p>
            <a:r>
              <a:rPr lang="en-US" sz="2400" b="1" i="1" dirty="0"/>
              <a:t>3rd Conditional: </a:t>
            </a:r>
            <a:r>
              <a:rPr lang="en-US" sz="2400" i="1" dirty="0"/>
              <a:t>If + past perfect + </a:t>
            </a:r>
            <a:r>
              <a:rPr lang="en-US" sz="2400" i="1" dirty="0" smtClean="0"/>
              <a:t>would/could/might </a:t>
            </a:r>
            <a:r>
              <a:rPr lang="en-US" sz="2400" i="1" dirty="0"/>
              <a:t>have + past participle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81509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sz="4400" b="1"/>
              <a:t>Reflection</a:t>
            </a:r>
            <a:endParaRPr lang="ru-RU" altLang="ru-RU" sz="4400" b="1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18011" y="2187272"/>
            <a:ext cx="11355977" cy="4003719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/>
            </a:pPr>
            <a:r>
              <a:rPr lang="en-US" sz="5400" dirty="0"/>
              <a:t> </a:t>
            </a:r>
            <a:r>
              <a:rPr lang="en-US" sz="4400" dirty="0"/>
              <a:t>What have we done today? </a:t>
            </a:r>
            <a:endParaRPr lang="ru-RU" sz="4400" dirty="0"/>
          </a:p>
          <a:p>
            <a:pPr>
              <a:defRPr/>
            </a:pPr>
            <a:r>
              <a:rPr lang="en-US" sz="4400" dirty="0"/>
              <a:t> What was difficult for you? </a:t>
            </a:r>
            <a:endParaRPr lang="ru-RU" sz="4400" dirty="0"/>
          </a:p>
          <a:p>
            <a:pPr>
              <a:defRPr/>
            </a:pPr>
            <a:r>
              <a:rPr lang="en-US" sz="4400" dirty="0"/>
              <a:t> What new words have </a:t>
            </a:r>
            <a:r>
              <a:rPr lang="en-US" sz="4400" dirty="0" smtClean="0"/>
              <a:t>you learnt</a:t>
            </a:r>
            <a:r>
              <a:rPr lang="en-US" sz="4400" dirty="0"/>
              <a:t>? </a:t>
            </a:r>
            <a:endParaRPr lang="ru-RU" sz="4400" dirty="0"/>
          </a:p>
          <a:p>
            <a:pPr marL="0" indent="0">
              <a:buNone/>
              <a:defRPr/>
            </a:pPr>
            <a:endParaRPr lang="ru-RU" sz="5400" dirty="0"/>
          </a:p>
          <a:p>
            <a:pPr>
              <a:defRPr/>
            </a:pPr>
            <a:endParaRPr lang="ru-RU" sz="5400" dirty="0"/>
          </a:p>
        </p:txBody>
      </p:sp>
      <p:pic>
        <p:nvPicPr>
          <p:cNvPr id="21508" name="Picture 4" descr="http://pixabay.com/static/uploads/photo/2011/09/14/19/07/notepad-9454_640.png?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9159" y="506110"/>
            <a:ext cx="1733550" cy="168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 rot="1438685">
            <a:off x="9796172" y="5144376"/>
            <a:ext cx="59523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en-US" sz="7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5</a:t>
            </a:r>
            <a:endParaRPr lang="ru-RU" sz="7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 rot="1333507">
            <a:off x="9526060" y="893307"/>
            <a:ext cx="1043342" cy="33855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en-US" sz="1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English</a:t>
            </a:r>
            <a:endParaRPr lang="ru-RU" sz="1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8524807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35</TotalTime>
  <Words>229</Words>
  <Application>Microsoft Office PowerPoint</Application>
  <PresentationFormat>Широкоэкранный</PresentationFormat>
  <Paragraphs>88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Aharoni</vt:lpstr>
      <vt:lpstr>Arial</vt:lpstr>
      <vt:lpstr>Tw Cen MT</vt:lpstr>
      <vt:lpstr>Verdana</vt:lpstr>
      <vt:lpstr>Wingdings 2</vt:lpstr>
      <vt:lpstr>Капля</vt:lpstr>
      <vt:lpstr>«Tell me what you eat, and I’ll tell you what you are».</vt:lpstr>
      <vt:lpstr>Healthy food</vt:lpstr>
      <vt:lpstr>Main Aim</vt:lpstr>
      <vt:lpstr>Match the pictures to the words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conditionals</vt:lpstr>
      <vt:lpstr>Reflection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«Tell me what you eat, and I’ll tell you what you are».</dc:title>
  <dc:creator>Kate</dc:creator>
  <cp:lastModifiedBy>Kate</cp:lastModifiedBy>
  <cp:revision>12</cp:revision>
  <dcterms:created xsi:type="dcterms:W3CDTF">2017-02-05T14:40:40Z</dcterms:created>
  <dcterms:modified xsi:type="dcterms:W3CDTF">2017-02-05T15:15:44Z</dcterms:modified>
</cp:coreProperties>
</file>